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2"/>
  </p:notesMasterIdLst>
  <p:sldIdLst>
    <p:sldId id="256" r:id="rId2"/>
    <p:sldId id="257" r:id="rId3"/>
    <p:sldId id="258" r:id="rId4"/>
    <p:sldId id="259" r:id="rId5"/>
    <p:sldId id="260" r:id="rId6"/>
    <p:sldId id="261" r:id="rId7"/>
    <p:sldId id="262" r:id="rId8"/>
    <p:sldId id="263" r:id="rId9"/>
    <p:sldId id="276" r:id="rId10"/>
    <p:sldId id="264" r:id="rId11"/>
    <p:sldId id="265" r:id="rId12"/>
    <p:sldId id="266" r:id="rId13"/>
    <p:sldId id="267" r:id="rId14"/>
    <p:sldId id="268" r:id="rId15"/>
    <p:sldId id="269" r:id="rId16"/>
    <p:sldId id="270" r:id="rId17"/>
    <p:sldId id="271" r:id="rId18"/>
    <p:sldId id="272" r:id="rId19"/>
    <p:sldId id="273" r:id="rId20"/>
    <p:sldId id="274" r:id="rId21"/>
  </p:sldIdLst>
  <p:sldSz cx="9144000" cy="5143500" type="screen16x9"/>
  <p:notesSz cx="6858000" cy="9144000"/>
  <p:embeddedFontLs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g>
</file>

<file path=ppt/media/image11.jpg>
</file>

<file path=ppt/media/image12.jpg>
</file>

<file path=ppt/media/image13.png>
</file>

<file path=ppt/media/image14.png>
</file>

<file path=ppt/media/image2.png>
</file>

<file path=ppt/media/image3.jpg>
</file>

<file path=ppt/media/image4.jpg>
</file>

<file path=ppt/media/image5.png>
</file>

<file path=ppt/media/image6.png>
</file>

<file path=ppt/media/image7.png>
</file>

<file path=ppt/media/image8.jp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fcfa12645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fcfa12645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fcfa12645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fcfa1264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fcfa126454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fcfa12645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fcfa126454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fcfa126454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fcfa126454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fcfa126454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fcfa12645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fcfa12645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fcfa126454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fcfa12645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fcfa126454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fcfa12645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fcfa126454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fcfa126454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029459bec0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029459bec0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ebb4f32d0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ebb4f32d09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029459bec0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029459bec0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8" name="Google Shape;24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4" name="Google Shape;25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ebbb98995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ebbb98995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p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5" name="Google Shape;28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ebb4f32d0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gebb4f32d09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017395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2"/>
        <p:cNvGrpSpPr/>
        <p:nvPr/>
      </p:nvGrpSpPr>
      <p:grpSpPr>
        <a:xfrm>
          <a:off x="0" y="0"/>
          <a:ext cx="0" cy="0"/>
          <a:chOff x="0" y="0"/>
          <a:chExt cx="0" cy="0"/>
        </a:xfrm>
      </p:grpSpPr>
      <p:pic>
        <p:nvPicPr>
          <p:cNvPr id="53" name="Google Shape;53;p2" descr="\\DROBO-FS\QuickDrops\JB\PPTX NG\Droplets\LightingOverlay.png"/>
          <p:cNvPicPr preferRelativeResize="0"/>
          <p:nvPr/>
        </p:nvPicPr>
        <p:blipFill rotWithShape="1">
          <a:blip r:embed="rId2">
            <a:alphaModFix amt="30000"/>
          </a:blip>
          <a:srcRect/>
          <a:stretch/>
        </p:blipFill>
        <p:spPr>
          <a:xfrm>
            <a:off x="1" y="-1"/>
            <a:ext cx="9144002" cy="5143501"/>
          </a:xfrm>
          <a:prstGeom prst="rect">
            <a:avLst/>
          </a:prstGeom>
          <a:noFill/>
          <a:ln>
            <a:noFill/>
          </a:ln>
        </p:spPr>
      </p:pic>
      <p:grpSp>
        <p:nvGrpSpPr>
          <p:cNvPr id="54" name="Google Shape;54;p2"/>
          <p:cNvGrpSpPr/>
          <p:nvPr/>
        </p:nvGrpSpPr>
        <p:grpSpPr>
          <a:xfrm>
            <a:off x="1" y="0"/>
            <a:ext cx="1728788" cy="5143501"/>
            <a:chOff x="0" y="0"/>
            <a:chExt cx="2305051" cy="6858001"/>
          </a:xfrm>
        </p:grpSpPr>
        <p:sp>
          <p:nvSpPr>
            <p:cNvPr id="55" name="Google Shape;55;p2"/>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1" name="Google Shape;61;p2"/>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2" name="Google Shape;62;p2"/>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4" name="Google Shape;64;p2"/>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5" name="Google Shape;65;p2"/>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68" name="Google Shape;68;p2"/>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0" name="Google Shape;70;p2"/>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3" name="Google Shape;73;p2"/>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76" name="Google Shape;76;p2"/>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78" name="Google Shape;78;p2"/>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0" name="Google Shape;80;p2"/>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2" name="Google Shape;82;p2"/>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86" name="Google Shape;86;p2"/>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87" name="Google Shape;87;p2"/>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89" name="Google Shape;89;p2"/>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0" name="Google Shape;90;p2"/>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2" name="Google Shape;92;p2"/>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4" name="Google Shape;94;p2"/>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97" name="Google Shape;97;p2"/>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99" name="Google Shape;99;p2"/>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2" name="Google Shape;102;p2"/>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3" name="Google Shape;103;p2"/>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06" name="Google Shape;106;p2"/>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08" name="Google Shape;108;p2"/>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2"/>
          <p:cNvSpPr txBox="1">
            <a:spLocks noGrp="1"/>
          </p:cNvSpPr>
          <p:nvPr>
            <p:ph type="ctrTitle"/>
          </p:nvPr>
        </p:nvSpPr>
        <p:spPr>
          <a:xfrm>
            <a:off x="1407319" y="841772"/>
            <a:ext cx="6593681" cy="17907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2"/>
          <p:cNvSpPr txBox="1">
            <a:spLocks noGrp="1"/>
          </p:cNvSpPr>
          <p:nvPr>
            <p:ph type="subTitle" idx="1"/>
          </p:nvPr>
        </p:nvSpPr>
        <p:spPr>
          <a:xfrm>
            <a:off x="1407319" y="2701528"/>
            <a:ext cx="6593681" cy="1241822"/>
          </a:xfrm>
          <a:prstGeom prst="rect">
            <a:avLst/>
          </a:prstGeom>
          <a:noFill/>
          <a:ln>
            <a:noFill/>
          </a:ln>
        </p:spPr>
        <p:txBody>
          <a:bodyPr spcFirstLastPara="1" wrap="square" lIns="91425" tIns="45700" rIns="91425" bIns="45700" anchor="t" anchorCtr="0">
            <a:normAutofit/>
          </a:bodyPr>
          <a:lstStyle>
            <a:lvl1pPr lvl="0" algn="l">
              <a:lnSpc>
                <a:spcPct val="120000"/>
              </a:lnSpc>
              <a:spcBef>
                <a:spcPts val="750"/>
              </a:spcBef>
              <a:spcAft>
                <a:spcPts val="0"/>
              </a:spcAft>
              <a:buClr>
                <a:schemeClr val="lt2"/>
              </a:buClr>
              <a:buSzPts val="1875"/>
              <a:buNone/>
              <a:defRPr sz="1500" cap="none">
                <a:solidFill>
                  <a:schemeClr val="lt2"/>
                </a:solidFill>
              </a:defRPr>
            </a:lvl1pPr>
            <a:lvl2pPr lvl="1" algn="ctr">
              <a:lnSpc>
                <a:spcPct val="120000"/>
              </a:lnSpc>
              <a:spcBef>
                <a:spcPts val="375"/>
              </a:spcBef>
              <a:spcAft>
                <a:spcPts val="0"/>
              </a:spcAft>
              <a:buClr>
                <a:schemeClr val="lt1"/>
              </a:buClr>
              <a:buSzPts val="1875"/>
              <a:buNone/>
              <a:defRPr sz="1500"/>
            </a:lvl2pPr>
            <a:lvl3pPr lvl="2" algn="ctr">
              <a:lnSpc>
                <a:spcPct val="120000"/>
              </a:lnSpc>
              <a:spcBef>
                <a:spcPts val="375"/>
              </a:spcBef>
              <a:spcAft>
                <a:spcPts val="0"/>
              </a:spcAft>
              <a:buClr>
                <a:schemeClr val="lt1"/>
              </a:buClr>
              <a:buSzPts val="1688"/>
              <a:buNone/>
              <a:defRPr sz="1350"/>
            </a:lvl3pPr>
            <a:lvl4pPr lvl="3" algn="ctr">
              <a:lnSpc>
                <a:spcPct val="120000"/>
              </a:lnSpc>
              <a:spcBef>
                <a:spcPts val="375"/>
              </a:spcBef>
              <a:spcAft>
                <a:spcPts val="0"/>
              </a:spcAft>
              <a:buClr>
                <a:schemeClr val="lt1"/>
              </a:buClr>
              <a:buSzPts val="1500"/>
              <a:buNone/>
              <a:defRPr sz="1200"/>
            </a:lvl4pPr>
            <a:lvl5pPr lvl="4" algn="ctr">
              <a:lnSpc>
                <a:spcPct val="120000"/>
              </a:lnSpc>
              <a:spcBef>
                <a:spcPts val="375"/>
              </a:spcBef>
              <a:spcAft>
                <a:spcPts val="0"/>
              </a:spcAft>
              <a:buClr>
                <a:schemeClr val="lt1"/>
              </a:buClr>
              <a:buSzPts val="1500"/>
              <a:buNone/>
              <a:defRPr sz="1200"/>
            </a:lvl5pPr>
            <a:lvl6pPr lvl="5" algn="ctr">
              <a:lnSpc>
                <a:spcPct val="120000"/>
              </a:lnSpc>
              <a:spcBef>
                <a:spcPts val="375"/>
              </a:spcBef>
              <a:spcAft>
                <a:spcPts val="0"/>
              </a:spcAft>
              <a:buClr>
                <a:schemeClr val="lt1"/>
              </a:buClr>
              <a:buSzPts val="1500"/>
              <a:buNone/>
              <a:defRPr sz="1200"/>
            </a:lvl6pPr>
            <a:lvl7pPr lvl="6" algn="ctr">
              <a:lnSpc>
                <a:spcPct val="120000"/>
              </a:lnSpc>
              <a:spcBef>
                <a:spcPts val="375"/>
              </a:spcBef>
              <a:spcAft>
                <a:spcPts val="0"/>
              </a:spcAft>
              <a:buClr>
                <a:schemeClr val="lt1"/>
              </a:buClr>
              <a:buSzPts val="1500"/>
              <a:buNone/>
              <a:defRPr sz="1200"/>
            </a:lvl7pPr>
            <a:lvl8pPr lvl="7" algn="ctr">
              <a:lnSpc>
                <a:spcPct val="120000"/>
              </a:lnSpc>
              <a:spcBef>
                <a:spcPts val="375"/>
              </a:spcBef>
              <a:spcAft>
                <a:spcPts val="0"/>
              </a:spcAft>
              <a:buClr>
                <a:schemeClr val="lt1"/>
              </a:buClr>
              <a:buSzPts val="1500"/>
              <a:buNone/>
              <a:defRPr sz="1200"/>
            </a:lvl8pPr>
            <a:lvl9pPr lvl="8" algn="ctr">
              <a:lnSpc>
                <a:spcPct val="120000"/>
              </a:lnSpc>
              <a:spcBef>
                <a:spcPts val="375"/>
              </a:spcBef>
              <a:spcAft>
                <a:spcPts val="0"/>
              </a:spcAft>
              <a:buClr>
                <a:schemeClr val="lt1"/>
              </a:buClr>
              <a:buSzPts val="1500"/>
              <a:buNone/>
              <a:defRPr sz="1200"/>
            </a:lvl9pPr>
          </a:lstStyle>
          <a:p>
            <a:endParaRPr/>
          </a:p>
        </p:txBody>
      </p:sp>
      <p:sp>
        <p:nvSpPr>
          <p:cNvPr id="111" name="Google Shape;111;p2"/>
          <p:cNvSpPr txBox="1">
            <a:spLocks noGrp="1"/>
          </p:cNvSpPr>
          <p:nvPr>
            <p:ph type="dt" idx="10"/>
          </p:nvPr>
        </p:nvSpPr>
        <p:spPr>
          <a:xfrm>
            <a:off x="5308133" y="4057651"/>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2"/>
          <p:cNvSpPr txBox="1">
            <a:spLocks noGrp="1"/>
          </p:cNvSpPr>
          <p:nvPr>
            <p:ph type="ftr" idx="11"/>
          </p:nvPr>
        </p:nvSpPr>
        <p:spPr>
          <a:xfrm>
            <a:off x="1407318" y="4057651"/>
            <a:ext cx="3843665"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2"/>
          <p:cNvSpPr txBox="1">
            <a:spLocks noGrp="1"/>
          </p:cNvSpPr>
          <p:nvPr>
            <p:ph type="sldNum" idx="12"/>
          </p:nvPr>
        </p:nvSpPr>
        <p:spPr>
          <a:xfrm>
            <a:off x="7422684" y="4057650"/>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62"/>
        <p:cNvGrpSpPr/>
        <p:nvPr/>
      </p:nvGrpSpPr>
      <p:grpSpPr>
        <a:xfrm>
          <a:off x="0" y="0"/>
          <a:ext cx="0" cy="0"/>
          <a:chOff x="0" y="0"/>
          <a:chExt cx="0" cy="0"/>
        </a:xfrm>
      </p:grpSpPr>
      <p:sp>
        <p:nvSpPr>
          <p:cNvPr id="163" name="Google Shape;163;p11"/>
          <p:cNvSpPr txBox="1">
            <a:spLocks noGrp="1"/>
          </p:cNvSpPr>
          <p:nvPr>
            <p:ph type="title"/>
          </p:nvPr>
        </p:nvSpPr>
        <p:spPr>
          <a:xfrm>
            <a:off x="856060" y="457200"/>
            <a:ext cx="4450881" cy="122991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400"/>
              <a:buFont typeface="Twentieth Century"/>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4" name="Google Shape;164;p11"/>
          <p:cNvSpPr>
            <a:spLocks noGrp="1"/>
          </p:cNvSpPr>
          <p:nvPr>
            <p:ph type="pic" idx="2"/>
          </p:nvPr>
        </p:nvSpPr>
        <p:spPr>
          <a:xfrm>
            <a:off x="5535541" y="457201"/>
            <a:ext cx="2750018" cy="38861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65" name="Google Shape;165;p11"/>
          <p:cNvSpPr txBox="1">
            <a:spLocks noGrp="1"/>
          </p:cNvSpPr>
          <p:nvPr>
            <p:ph type="body" idx="1"/>
          </p:nvPr>
        </p:nvSpPr>
        <p:spPr>
          <a:xfrm>
            <a:off x="856058" y="1687114"/>
            <a:ext cx="4450883" cy="265628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500"/>
              <a:buNone/>
              <a:defRPr sz="1200"/>
            </a:lvl1pPr>
            <a:lvl2pPr marL="914400" lvl="1" indent="-228600" algn="l">
              <a:lnSpc>
                <a:spcPct val="120000"/>
              </a:lnSpc>
              <a:spcBef>
                <a:spcPts val="375"/>
              </a:spcBef>
              <a:spcAft>
                <a:spcPts val="0"/>
              </a:spcAft>
              <a:buClr>
                <a:schemeClr val="lt1"/>
              </a:buClr>
              <a:buSzPts val="1313"/>
              <a:buNone/>
              <a:defRPr sz="1050"/>
            </a:lvl2pPr>
            <a:lvl3pPr marL="1371600" lvl="2" indent="-228600" algn="l">
              <a:lnSpc>
                <a:spcPct val="120000"/>
              </a:lnSpc>
              <a:spcBef>
                <a:spcPts val="375"/>
              </a:spcBef>
              <a:spcAft>
                <a:spcPts val="0"/>
              </a:spcAft>
              <a:buClr>
                <a:schemeClr val="lt1"/>
              </a:buClr>
              <a:buSzPts val="1125"/>
              <a:buNone/>
              <a:defRPr sz="900"/>
            </a:lvl3pPr>
            <a:lvl4pPr marL="1828800" lvl="3" indent="-228600" algn="l">
              <a:lnSpc>
                <a:spcPct val="120000"/>
              </a:lnSpc>
              <a:spcBef>
                <a:spcPts val="375"/>
              </a:spcBef>
              <a:spcAft>
                <a:spcPts val="0"/>
              </a:spcAft>
              <a:buClr>
                <a:schemeClr val="lt1"/>
              </a:buClr>
              <a:buSzPts val="938"/>
              <a:buNone/>
              <a:defRPr sz="750"/>
            </a:lvl4pPr>
            <a:lvl5pPr marL="2286000" lvl="4" indent="-228600" algn="l">
              <a:lnSpc>
                <a:spcPct val="120000"/>
              </a:lnSpc>
              <a:spcBef>
                <a:spcPts val="375"/>
              </a:spcBef>
              <a:spcAft>
                <a:spcPts val="0"/>
              </a:spcAft>
              <a:buClr>
                <a:schemeClr val="lt1"/>
              </a:buClr>
              <a:buSzPts val="938"/>
              <a:buNone/>
              <a:defRPr sz="750"/>
            </a:lvl5pPr>
            <a:lvl6pPr marL="2743200" lvl="5" indent="-228600" algn="l">
              <a:lnSpc>
                <a:spcPct val="120000"/>
              </a:lnSpc>
              <a:spcBef>
                <a:spcPts val="375"/>
              </a:spcBef>
              <a:spcAft>
                <a:spcPts val="0"/>
              </a:spcAft>
              <a:buClr>
                <a:schemeClr val="lt1"/>
              </a:buClr>
              <a:buSzPts val="938"/>
              <a:buNone/>
              <a:defRPr sz="750"/>
            </a:lvl6pPr>
            <a:lvl7pPr marL="3200400" lvl="6" indent="-228600" algn="l">
              <a:lnSpc>
                <a:spcPct val="120000"/>
              </a:lnSpc>
              <a:spcBef>
                <a:spcPts val="375"/>
              </a:spcBef>
              <a:spcAft>
                <a:spcPts val="0"/>
              </a:spcAft>
              <a:buClr>
                <a:schemeClr val="lt1"/>
              </a:buClr>
              <a:buSzPts val="938"/>
              <a:buNone/>
              <a:defRPr sz="750"/>
            </a:lvl7pPr>
            <a:lvl8pPr marL="3657600" lvl="7" indent="-228600" algn="l">
              <a:lnSpc>
                <a:spcPct val="120000"/>
              </a:lnSpc>
              <a:spcBef>
                <a:spcPts val="375"/>
              </a:spcBef>
              <a:spcAft>
                <a:spcPts val="0"/>
              </a:spcAft>
              <a:buClr>
                <a:schemeClr val="lt1"/>
              </a:buClr>
              <a:buSzPts val="938"/>
              <a:buNone/>
              <a:defRPr sz="750"/>
            </a:lvl8pPr>
            <a:lvl9pPr marL="4114800" lvl="8" indent="-228600" algn="l">
              <a:lnSpc>
                <a:spcPct val="120000"/>
              </a:lnSpc>
              <a:spcBef>
                <a:spcPts val="375"/>
              </a:spcBef>
              <a:spcAft>
                <a:spcPts val="0"/>
              </a:spcAft>
              <a:buClr>
                <a:schemeClr val="lt1"/>
              </a:buClr>
              <a:buSzPts val="938"/>
              <a:buNone/>
              <a:defRPr sz="750"/>
            </a:lvl9pPr>
          </a:lstStyle>
          <a:p>
            <a:endParaRPr/>
          </a:p>
        </p:txBody>
      </p:sp>
      <p:sp>
        <p:nvSpPr>
          <p:cNvPr id="166" name="Google Shape;166;p11"/>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11"/>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8" name="Google Shape;168;p11"/>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69"/>
        <p:cNvGrpSpPr/>
        <p:nvPr/>
      </p:nvGrpSpPr>
      <p:grpSpPr>
        <a:xfrm>
          <a:off x="0" y="0"/>
          <a:ext cx="0" cy="0"/>
          <a:chOff x="0" y="0"/>
          <a:chExt cx="0" cy="0"/>
        </a:xfrm>
      </p:grpSpPr>
      <p:sp>
        <p:nvSpPr>
          <p:cNvPr id="170" name="Google Shape;170;p12"/>
          <p:cNvSpPr txBox="1">
            <a:spLocks noGrp="1"/>
          </p:cNvSpPr>
          <p:nvPr>
            <p:ph type="title"/>
          </p:nvPr>
        </p:nvSpPr>
        <p:spPr>
          <a:xfrm>
            <a:off x="856058" y="3228499"/>
            <a:ext cx="7434266" cy="61451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400"/>
              <a:buFont typeface="Twentieth Century"/>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1" name="Google Shape;171;p12"/>
          <p:cNvSpPr>
            <a:spLocks noGrp="1"/>
          </p:cNvSpPr>
          <p:nvPr>
            <p:ph type="pic" idx="2"/>
          </p:nvPr>
        </p:nvSpPr>
        <p:spPr>
          <a:xfrm>
            <a:off x="856058" y="454819"/>
            <a:ext cx="7434266" cy="2474834"/>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72" name="Google Shape;172;p12"/>
          <p:cNvSpPr txBox="1">
            <a:spLocks noGrp="1"/>
          </p:cNvSpPr>
          <p:nvPr>
            <p:ph type="body" idx="1"/>
          </p:nvPr>
        </p:nvSpPr>
        <p:spPr>
          <a:xfrm>
            <a:off x="856024" y="3843015"/>
            <a:ext cx="7433144" cy="51185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500"/>
              <a:buNone/>
              <a:defRPr sz="1200"/>
            </a:lvl1pPr>
            <a:lvl2pPr marL="914400" lvl="1" indent="-228600" algn="l">
              <a:lnSpc>
                <a:spcPct val="120000"/>
              </a:lnSpc>
              <a:spcBef>
                <a:spcPts val="375"/>
              </a:spcBef>
              <a:spcAft>
                <a:spcPts val="0"/>
              </a:spcAft>
              <a:buClr>
                <a:schemeClr val="lt1"/>
              </a:buClr>
              <a:buSzPts val="1313"/>
              <a:buNone/>
              <a:defRPr sz="1050"/>
            </a:lvl2pPr>
            <a:lvl3pPr marL="1371600" lvl="2" indent="-228600" algn="l">
              <a:lnSpc>
                <a:spcPct val="120000"/>
              </a:lnSpc>
              <a:spcBef>
                <a:spcPts val="375"/>
              </a:spcBef>
              <a:spcAft>
                <a:spcPts val="0"/>
              </a:spcAft>
              <a:buClr>
                <a:schemeClr val="lt1"/>
              </a:buClr>
              <a:buSzPts val="1125"/>
              <a:buNone/>
              <a:defRPr sz="900"/>
            </a:lvl3pPr>
            <a:lvl4pPr marL="1828800" lvl="3" indent="-228600" algn="l">
              <a:lnSpc>
                <a:spcPct val="120000"/>
              </a:lnSpc>
              <a:spcBef>
                <a:spcPts val="375"/>
              </a:spcBef>
              <a:spcAft>
                <a:spcPts val="0"/>
              </a:spcAft>
              <a:buClr>
                <a:schemeClr val="lt1"/>
              </a:buClr>
              <a:buSzPts val="938"/>
              <a:buNone/>
              <a:defRPr sz="750"/>
            </a:lvl4pPr>
            <a:lvl5pPr marL="2286000" lvl="4" indent="-228600" algn="l">
              <a:lnSpc>
                <a:spcPct val="120000"/>
              </a:lnSpc>
              <a:spcBef>
                <a:spcPts val="375"/>
              </a:spcBef>
              <a:spcAft>
                <a:spcPts val="0"/>
              </a:spcAft>
              <a:buClr>
                <a:schemeClr val="lt1"/>
              </a:buClr>
              <a:buSzPts val="938"/>
              <a:buNone/>
              <a:defRPr sz="750"/>
            </a:lvl5pPr>
            <a:lvl6pPr marL="2743200" lvl="5" indent="-228600" algn="l">
              <a:lnSpc>
                <a:spcPct val="120000"/>
              </a:lnSpc>
              <a:spcBef>
                <a:spcPts val="375"/>
              </a:spcBef>
              <a:spcAft>
                <a:spcPts val="0"/>
              </a:spcAft>
              <a:buClr>
                <a:schemeClr val="lt1"/>
              </a:buClr>
              <a:buSzPts val="938"/>
              <a:buNone/>
              <a:defRPr sz="750"/>
            </a:lvl6pPr>
            <a:lvl7pPr marL="3200400" lvl="6" indent="-228600" algn="l">
              <a:lnSpc>
                <a:spcPct val="120000"/>
              </a:lnSpc>
              <a:spcBef>
                <a:spcPts val="375"/>
              </a:spcBef>
              <a:spcAft>
                <a:spcPts val="0"/>
              </a:spcAft>
              <a:buClr>
                <a:schemeClr val="lt1"/>
              </a:buClr>
              <a:buSzPts val="938"/>
              <a:buNone/>
              <a:defRPr sz="750"/>
            </a:lvl7pPr>
            <a:lvl8pPr marL="3657600" lvl="7" indent="-228600" algn="l">
              <a:lnSpc>
                <a:spcPct val="120000"/>
              </a:lnSpc>
              <a:spcBef>
                <a:spcPts val="375"/>
              </a:spcBef>
              <a:spcAft>
                <a:spcPts val="0"/>
              </a:spcAft>
              <a:buClr>
                <a:schemeClr val="lt1"/>
              </a:buClr>
              <a:buSzPts val="938"/>
              <a:buNone/>
              <a:defRPr sz="750"/>
            </a:lvl8pPr>
            <a:lvl9pPr marL="4114800" lvl="8" indent="-228600" algn="l">
              <a:lnSpc>
                <a:spcPct val="120000"/>
              </a:lnSpc>
              <a:spcBef>
                <a:spcPts val="375"/>
              </a:spcBef>
              <a:spcAft>
                <a:spcPts val="0"/>
              </a:spcAft>
              <a:buClr>
                <a:schemeClr val="lt1"/>
              </a:buClr>
              <a:buSzPts val="938"/>
              <a:buNone/>
              <a:defRPr sz="750"/>
            </a:lvl9pPr>
          </a:lstStyle>
          <a:p>
            <a:endParaRPr/>
          </a:p>
        </p:txBody>
      </p:sp>
      <p:sp>
        <p:nvSpPr>
          <p:cNvPr id="173" name="Google Shape;173;p12"/>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4" name="Google Shape;174;p12"/>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5" name="Google Shape;175;p12"/>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76"/>
        <p:cNvGrpSpPr/>
        <p:nvPr/>
      </p:nvGrpSpPr>
      <p:grpSpPr>
        <a:xfrm>
          <a:off x="0" y="0"/>
          <a:ext cx="0" cy="0"/>
          <a:chOff x="0" y="0"/>
          <a:chExt cx="0" cy="0"/>
        </a:xfrm>
      </p:grpSpPr>
      <p:sp>
        <p:nvSpPr>
          <p:cNvPr id="177" name="Google Shape;177;p13"/>
          <p:cNvSpPr txBox="1">
            <a:spLocks noGrp="1"/>
          </p:cNvSpPr>
          <p:nvPr>
            <p:ph type="title"/>
          </p:nvPr>
        </p:nvSpPr>
        <p:spPr>
          <a:xfrm>
            <a:off x="856093" y="457200"/>
            <a:ext cx="7429466" cy="257175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2700"/>
              <a:buFont typeface="Twentieth Centur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8" name="Google Shape;178;p13"/>
          <p:cNvSpPr txBox="1">
            <a:spLocks noGrp="1"/>
          </p:cNvSpPr>
          <p:nvPr>
            <p:ph type="body" idx="1"/>
          </p:nvPr>
        </p:nvSpPr>
        <p:spPr>
          <a:xfrm>
            <a:off x="856058" y="3314700"/>
            <a:ext cx="7428344" cy="1028699"/>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750"/>
              </a:spcBef>
              <a:spcAft>
                <a:spcPts val="0"/>
              </a:spcAft>
              <a:buClr>
                <a:schemeClr val="lt1"/>
              </a:buClr>
              <a:buSzPts val="1688"/>
              <a:buNone/>
              <a:defRPr sz="1350"/>
            </a:lvl1pPr>
            <a:lvl2pPr marL="914400" lvl="1" indent="-228600" algn="l">
              <a:lnSpc>
                <a:spcPct val="120000"/>
              </a:lnSpc>
              <a:spcBef>
                <a:spcPts val="375"/>
              </a:spcBef>
              <a:spcAft>
                <a:spcPts val="0"/>
              </a:spcAft>
              <a:buClr>
                <a:schemeClr val="lt1"/>
              </a:buClr>
              <a:buSzPts val="1313"/>
              <a:buNone/>
              <a:defRPr sz="1050"/>
            </a:lvl2pPr>
            <a:lvl3pPr marL="1371600" lvl="2" indent="-228600" algn="l">
              <a:lnSpc>
                <a:spcPct val="120000"/>
              </a:lnSpc>
              <a:spcBef>
                <a:spcPts val="375"/>
              </a:spcBef>
              <a:spcAft>
                <a:spcPts val="0"/>
              </a:spcAft>
              <a:buClr>
                <a:schemeClr val="lt1"/>
              </a:buClr>
              <a:buSzPts val="1125"/>
              <a:buNone/>
              <a:defRPr sz="900"/>
            </a:lvl3pPr>
            <a:lvl4pPr marL="1828800" lvl="3" indent="-228600" algn="l">
              <a:lnSpc>
                <a:spcPct val="120000"/>
              </a:lnSpc>
              <a:spcBef>
                <a:spcPts val="375"/>
              </a:spcBef>
              <a:spcAft>
                <a:spcPts val="0"/>
              </a:spcAft>
              <a:buClr>
                <a:schemeClr val="lt1"/>
              </a:buClr>
              <a:buSzPts val="938"/>
              <a:buNone/>
              <a:defRPr sz="750"/>
            </a:lvl4pPr>
            <a:lvl5pPr marL="2286000" lvl="4" indent="-228600" algn="l">
              <a:lnSpc>
                <a:spcPct val="120000"/>
              </a:lnSpc>
              <a:spcBef>
                <a:spcPts val="375"/>
              </a:spcBef>
              <a:spcAft>
                <a:spcPts val="0"/>
              </a:spcAft>
              <a:buClr>
                <a:schemeClr val="lt1"/>
              </a:buClr>
              <a:buSzPts val="938"/>
              <a:buNone/>
              <a:defRPr sz="750"/>
            </a:lvl5pPr>
            <a:lvl6pPr marL="2743200" lvl="5" indent="-228600" algn="l">
              <a:lnSpc>
                <a:spcPct val="120000"/>
              </a:lnSpc>
              <a:spcBef>
                <a:spcPts val="375"/>
              </a:spcBef>
              <a:spcAft>
                <a:spcPts val="0"/>
              </a:spcAft>
              <a:buClr>
                <a:schemeClr val="lt1"/>
              </a:buClr>
              <a:buSzPts val="938"/>
              <a:buNone/>
              <a:defRPr sz="750"/>
            </a:lvl6pPr>
            <a:lvl7pPr marL="3200400" lvl="6" indent="-228600" algn="l">
              <a:lnSpc>
                <a:spcPct val="120000"/>
              </a:lnSpc>
              <a:spcBef>
                <a:spcPts val="375"/>
              </a:spcBef>
              <a:spcAft>
                <a:spcPts val="0"/>
              </a:spcAft>
              <a:buClr>
                <a:schemeClr val="lt1"/>
              </a:buClr>
              <a:buSzPts val="938"/>
              <a:buNone/>
              <a:defRPr sz="750"/>
            </a:lvl7pPr>
            <a:lvl8pPr marL="3657600" lvl="7" indent="-228600" algn="l">
              <a:lnSpc>
                <a:spcPct val="120000"/>
              </a:lnSpc>
              <a:spcBef>
                <a:spcPts val="375"/>
              </a:spcBef>
              <a:spcAft>
                <a:spcPts val="0"/>
              </a:spcAft>
              <a:buClr>
                <a:schemeClr val="lt1"/>
              </a:buClr>
              <a:buSzPts val="938"/>
              <a:buNone/>
              <a:defRPr sz="750"/>
            </a:lvl8pPr>
            <a:lvl9pPr marL="4114800" lvl="8" indent="-228600" algn="l">
              <a:lnSpc>
                <a:spcPct val="120000"/>
              </a:lnSpc>
              <a:spcBef>
                <a:spcPts val="375"/>
              </a:spcBef>
              <a:spcAft>
                <a:spcPts val="0"/>
              </a:spcAft>
              <a:buClr>
                <a:schemeClr val="lt1"/>
              </a:buClr>
              <a:buSzPts val="938"/>
              <a:buNone/>
              <a:defRPr sz="750"/>
            </a:lvl9pPr>
          </a:lstStyle>
          <a:p>
            <a:endParaRPr/>
          </a:p>
        </p:txBody>
      </p:sp>
      <p:sp>
        <p:nvSpPr>
          <p:cNvPr id="179" name="Google Shape;179;p13"/>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13"/>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1" name="Google Shape;181;p13"/>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82"/>
        <p:cNvGrpSpPr/>
        <p:nvPr/>
      </p:nvGrpSpPr>
      <p:grpSpPr>
        <a:xfrm>
          <a:off x="0" y="0"/>
          <a:ext cx="0" cy="0"/>
          <a:chOff x="0" y="0"/>
          <a:chExt cx="0" cy="0"/>
        </a:xfrm>
      </p:grpSpPr>
      <p:sp>
        <p:nvSpPr>
          <p:cNvPr id="183" name="Google Shape;183;p14"/>
          <p:cNvSpPr txBox="1">
            <a:spLocks noGrp="1"/>
          </p:cNvSpPr>
          <p:nvPr>
            <p:ph type="title"/>
          </p:nvPr>
        </p:nvSpPr>
        <p:spPr>
          <a:xfrm>
            <a:off x="1084659" y="457200"/>
            <a:ext cx="6977064" cy="206132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2700"/>
              <a:buFont typeface="Twentieth Centur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4" name="Google Shape;184;p14"/>
          <p:cNvSpPr txBox="1">
            <a:spLocks noGrp="1"/>
          </p:cNvSpPr>
          <p:nvPr>
            <p:ph type="body" idx="1"/>
          </p:nvPr>
        </p:nvSpPr>
        <p:spPr>
          <a:xfrm>
            <a:off x="1290484" y="2524168"/>
            <a:ext cx="6564224" cy="41172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313"/>
              <a:buNone/>
              <a:defRPr sz="1050"/>
            </a:lvl1pPr>
            <a:lvl2pPr marL="914400" lvl="1" indent="-228600" algn="l">
              <a:lnSpc>
                <a:spcPct val="120000"/>
              </a:lnSpc>
              <a:spcBef>
                <a:spcPts val="375"/>
              </a:spcBef>
              <a:spcAft>
                <a:spcPts val="0"/>
              </a:spcAft>
              <a:buClr>
                <a:schemeClr val="lt1"/>
              </a:buClr>
              <a:buSzPts val="1313"/>
              <a:buNone/>
              <a:defRPr sz="1050"/>
            </a:lvl2pPr>
            <a:lvl3pPr marL="1371600" lvl="2" indent="-228600" algn="l">
              <a:lnSpc>
                <a:spcPct val="120000"/>
              </a:lnSpc>
              <a:spcBef>
                <a:spcPts val="375"/>
              </a:spcBef>
              <a:spcAft>
                <a:spcPts val="0"/>
              </a:spcAft>
              <a:buClr>
                <a:schemeClr val="lt1"/>
              </a:buClr>
              <a:buSzPts val="1125"/>
              <a:buNone/>
              <a:defRPr sz="900"/>
            </a:lvl3pPr>
            <a:lvl4pPr marL="1828800" lvl="3" indent="-228600" algn="l">
              <a:lnSpc>
                <a:spcPct val="120000"/>
              </a:lnSpc>
              <a:spcBef>
                <a:spcPts val="375"/>
              </a:spcBef>
              <a:spcAft>
                <a:spcPts val="0"/>
              </a:spcAft>
              <a:buClr>
                <a:schemeClr val="lt1"/>
              </a:buClr>
              <a:buSzPts val="938"/>
              <a:buNone/>
              <a:defRPr sz="750"/>
            </a:lvl4pPr>
            <a:lvl5pPr marL="2286000" lvl="4" indent="-228600" algn="l">
              <a:lnSpc>
                <a:spcPct val="120000"/>
              </a:lnSpc>
              <a:spcBef>
                <a:spcPts val="375"/>
              </a:spcBef>
              <a:spcAft>
                <a:spcPts val="0"/>
              </a:spcAft>
              <a:buClr>
                <a:schemeClr val="lt1"/>
              </a:buClr>
              <a:buSzPts val="938"/>
              <a:buNone/>
              <a:defRPr sz="750"/>
            </a:lvl5pPr>
            <a:lvl6pPr marL="2743200" lvl="5" indent="-228600" algn="l">
              <a:lnSpc>
                <a:spcPct val="120000"/>
              </a:lnSpc>
              <a:spcBef>
                <a:spcPts val="375"/>
              </a:spcBef>
              <a:spcAft>
                <a:spcPts val="0"/>
              </a:spcAft>
              <a:buClr>
                <a:schemeClr val="lt1"/>
              </a:buClr>
              <a:buSzPts val="938"/>
              <a:buNone/>
              <a:defRPr sz="750"/>
            </a:lvl6pPr>
            <a:lvl7pPr marL="3200400" lvl="6" indent="-228600" algn="l">
              <a:lnSpc>
                <a:spcPct val="120000"/>
              </a:lnSpc>
              <a:spcBef>
                <a:spcPts val="375"/>
              </a:spcBef>
              <a:spcAft>
                <a:spcPts val="0"/>
              </a:spcAft>
              <a:buClr>
                <a:schemeClr val="lt1"/>
              </a:buClr>
              <a:buSzPts val="938"/>
              <a:buNone/>
              <a:defRPr sz="750"/>
            </a:lvl7pPr>
            <a:lvl8pPr marL="3657600" lvl="7" indent="-228600" algn="l">
              <a:lnSpc>
                <a:spcPct val="120000"/>
              </a:lnSpc>
              <a:spcBef>
                <a:spcPts val="375"/>
              </a:spcBef>
              <a:spcAft>
                <a:spcPts val="0"/>
              </a:spcAft>
              <a:buClr>
                <a:schemeClr val="lt1"/>
              </a:buClr>
              <a:buSzPts val="938"/>
              <a:buNone/>
              <a:defRPr sz="750"/>
            </a:lvl8pPr>
            <a:lvl9pPr marL="4114800" lvl="8" indent="-228600" algn="l">
              <a:lnSpc>
                <a:spcPct val="120000"/>
              </a:lnSpc>
              <a:spcBef>
                <a:spcPts val="375"/>
              </a:spcBef>
              <a:spcAft>
                <a:spcPts val="0"/>
              </a:spcAft>
              <a:buClr>
                <a:schemeClr val="lt1"/>
              </a:buClr>
              <a:buSzPts val="938"/>
              <a:buNone/>
              <a:defRPr sz="750"/>
            </a:lvl9pPr>
          </a:lstStyle>
          <a:p>
            <a:endParaRPr/>
          </a:p>
        </p:txBody>
      </p:sp>
      <p:sp>
        <p:nvSpPr>
          <p:cNvPr id="185" name="Google Shape;185;p14"/>
          <p:cNvSpPr txBox="1">
            <a:spLocks noGrp="1"/>
          </p:cNvSpPr>
          <p:nvPr>
            <p:ph type="body" idx="2"/>
          </p:nvPr>
        </p:nvSpPr>
        <p:spPr>
          <a:xfrm>
            <a:off x="856058" y="3232439"/>
            <a:ext cx="7429502" cy="1117122"/>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750"/>
              </a:spcBef>
              <a:spcAft>
                <a:spcPts val="0"/>
              </a:spcAft>
              <a:buClr>
                <a:schemeClr val="lt1"/>
              </a:buClr>
              <a:buSzPts val="1688"/>
              <a:buNone/>
              <a:defRPr sz="1350"/>
            </a:lvl1pPr>
            <a:lvl2pPr marL="914400" lvl="1" indent="-228600" algn="l">
              <a:lnSpc>
                <a:spcPct val="120000"/>
              </a:lnSpc>
              <a:spcBef>
                <a:spcPts val="375"/>
              </a:spcBef>
              <a:spcAft>
                <a:spcPts val="0"/>
              </a:spcAft>
              <a:buClr>
                <a:schemeClr val="lt1"/>
              </a:buClr>
              <a:buSzPts val="1313"/>
              <a:buNone/>
              <a:defRPr sz="1050"/>
            </a:lvl2pPr>
            <a:lvl3pPr marL="1371600" lvl="2" indent="-228600" algn="l">
              <a:lnSpc>
                <a:spcPct val="120000"/>
              </a:lnSpc>
              <a:spcBef>
                <a:spcPts val="375"/>
              </a:spcBef>
              <a:spcAft>
                <a:spcPts val="0"/>
              </a:spcAft>
              <a:buClr>
                <a:schemeClr val="lt1"/>
              </a:buClr>
              <a:buSzPts val="1125"/>
              <a:buNone/>
              <a:defRPr sz="900"/>
            </a:lvl3pPr>
            <a:lvl4pPr marL="1828800" lvl="3" indent="-228600" algn="l">
              <a:lnSpc>
                <a:spcPct val="120000"/>
              </a:lnSpc>
              <a:spcBef>
                <a:spcPts val="375"/>
              </a:spcBef>
              <a:spcAft>
                <a:spcPts val="0"/>
              </a:spcAft>
              <a:buClr>
                <a:schemeClr val="lt1"/>
              </a:buClr>
              <a:buSzPts val="938"/>
              <a:buNone/>
              <a:defRPr sz="750"/>
            </a:lvl4pPr>
            <a:lvl5pPr marL="2286000" lvl="4" indent="-228600" algn="l">
              <a:lnSpc>
                <a:spcPct val="120000"/>
              </a:lnSpc>
              <a:spcBef>
                <a:spcPts val="375"/>
              </a:spcBef>
              <a:spcAft>
                <a:spcPts val="0"/>
              </a:spcAft>
              <a:buClr>
                <a:schemeClr val="lt1"/>
              </a:buClr>
              <a:buSzPts val="938"/>
              <a:buNone/>
              <a:defRPr sz="750"/>
            </a:lvl5pPr>
            <a:lvl6pPr marL="2743200" lvl="5" indent="-228600" algn="l">
              <a:lnSpc>
                <a:spcPct val="120000"/>
              </a:lnSpc>
              <a:spcBef>
                <a:spcPts val="375"/>
              </a:spcBef>
              <a:spcAft>
                <a:spcPts val="0"/>
              </a:spcAft>
              <a:buClr>
                <a:schemeClr val="lt1"/>
              </a:buClr>
              <a:buSzPts val="938"/>
              <a:buNone/>
              <a:defRPr sz="750"/>
            </a:lvl6pPr>
            <a:lvl7pPr marL="3200400" lvl="6" indent="-228600" algn="l">
              <a:lnSpc>
                <a:spcPct val="120000"/>
              </a:lnSpc>
              <a:spcBef>
                <a:spcPts val="375"/>
              </a:spcBef>
              <a:spcAft>
                <a:spcPts val="0"/>
              </a:spcAft>
              <a:buClr>
                <a:schemeClr val="lt1"/>
              </a:buClr>
              <a:buSzPts val="938"/>
              <a:buNone/>
              <a:defRPr sz="750"/>
            </a:lvl7pPr>
            <a:lvl8pPr marL="3657600" lvl="7" indent="-228600" algn="l">
              <a:lnSpc>
                <a:spcPct val="120000"/>
              </a:lnSpc>
              <a:spcBef>
                <a:spcPts val="375"/>
              </a:spcBef>
              <a:spcAft>
                <a:spcPts val="0"/>
              </a:spcAft>
              <a:buClr>
                <a:schemeClr val="lt1"/>
              </a:buClr>
              <a:buSzPts val="938"/>
              <a:buNone/>
              <a:defRPr sz="750"/>
            </a:lvl8pPr>
            <a:lvl9pPr marL="4114800" lvl="8" indent="-228600" algn="l">
              <a:lnSpc>
                <a:spcPct val="120000"/>
              </a:lnSpc>
              <a:spcBef>
                <a:spcPts val="375"/>
              </a:spcBef>
              <a:spcAft>
                <a:spcPts val="0"/>
              </a:spcAft>
              <a:buClr>
                <a:schemeClr val="lt1"/>
              </a:buClr>
              <a:buSzPts val="938"/>
              <a:buNone/>
              <a:defRPr sz="750"/>
            </a:lvl9pPr>
          </a:lstStyle>
          <a:p>
            <a:endParaRPr/>
          </a:p>
        </p:txBody>
      </p:sp>
      <p:sp>
        <p:nvSpPr>
          <p:cNvPr id="186" name="Google Shape;186;p14"/>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14"/>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p14"/>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
        <p:nvSpPr>
          <p:cNvPr id="189" name="Google Shape;189;p14"/>
          <p:cNvSpPr txBox="1"/>
          <p:nvPr/>
        </p:nvSpPr>
        <p:spPr>
          <a:xfrm>
            <a:off x="677634" y="549295"/>
            <a:ext cx="457200" cy="438582"/>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Clr>
                <a:schemeClr val="lt1"/>
              </a:buClr>
              <a:buSzPts val="6000"/>
              <a:buFont typeface="Twentieth Century"/>
              <a:buNone/>
            </a:pPr>
            <a:r>
              <a:rPr lang="en" sz="6000" b="0" i="0" u="none" strike="noStrike" cap="none">
                <a:solidFill>
                  <a:schemeClr val="lt1"/>
                </a:solidFill>
                <a:latin typeface="Twentieth Century"/>
                <a:ea typeface="Twentieth Century"/>
                <a:cs typeface="Twentieth Century"/>
                <a:sym typeface="Twentieth Century"/>
              </a:rPr>
              <a:t>“</a:t>
            </a:r>
            <a:endParaRPr/>
          </a:p>
        </p:txBody>
      </p:sp>
      <p:sp>
        <p:nvSpPr>
          <p:cNvPr id="190" name="Google Shape;190;p14"/>
          <p:cNvSpPr txBox="1"/>
          <p:nvPr/>
        </p:nvSpPr>
        <p:spPr>
          <a:xfrm>
            <a:off x="7903028" y="2073729"/>
            <a:ext cx="457200" cy="438582"/>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Clr>
                <a:schemeClr val="lt1"/>
              </a:buClr>
              <a:buSzPts val="6000"/>
              <a:buFont typeface="Twentieth Century"/>
              <a:buNone/>
            </a:pPr>
            <a:r>
              <a:rPr lang="en" sz="6000" b="0" i="0" u="none" strike="noStrike"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91"/>
        <p:cNvGrpSpPr/>
        <p:nvPr/>
      </p:nvGrpSpPr>
      <p:grpSpPr>
        <a:xfrm>
          <a:off x="0" y="0"/>
          <a:ext cx="0" cy="0"/>
          <a:chOff x="0" y="0"/>
          <a:chExt cx="0" cy="0"/>
        </a:xfrm>
      </p:grpSpPr>
      <p:sp>
        <p:nvSpPr>
          <p:cNvPr id="192" name="Google Shape;192;p15"/>
          <p:cNvSpPr txBox="1">
            <a:spLocks noGrp="1"/>
          </p:cNvSpPr>
          <p:nvPr>
            <p:ph type="title"/>
          </p:nvPr>
        </p:nvSpPr>
        <p:spPr>
          <a:xfrm>
            <a:off x="856058" y="1600531"/>
            <a:ext cx="7429501" cy="188387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700"/>
              <a:buFont typeface="Twentieth Centur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3" name="Google Shape;193;p15"/>
          <p:cNvSpPr txBox="1">
            <a:spLocks noGrp="1"/>
          </p:cNvSpPr>
          <p:nvPr>
            <p:ph type="body" idx="1"/>
          </p:nvPr>
        </p:nvSpPr>
        <p:spPr>
          <a:xfrm>
            <a:off x="856023" y="3493241"/>
            <a:ext cx="7428379" cy="85548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688"/>
              <a:buNone/>
              <a:defRPr sz="1350"/>
            </a:lvl1pPr>
            <a:lvl2pPr marL="914400" lvl="1" indent="-228600" algn="l">
              <a:lnSpc>
                <a:spcPct val="120000"/>
              </a:lnSpc>
              <a:spcBef>
                <a:spcPts val="375"/>
              </a:spcBef>
              <a:spcAft>
                <a:spcPts val="0"/>
              </a:spcAft>
              <a:buClr>
                <a:schemeClr val="lt1"/>
              </a:buClr>
              <a:buSzPts val="1313"/>
              <a:buNone/>
              <a:defRPr sz="1050"/>
            </a:lvl2pPr>
            <a:lvl3pPr marL="1371600" lvl="2" indent="-228600" algn="l">
              <a:lnSpc>
                <a:spcPct val="120000"/>
              </a:lnSpc>
              <a:spcBef>
                <a:spcPts val="375"/>
              </a:spcBef>
              <a:spcAft>
                <a:spcPts val="0"/>
              </a:spcAft>
              <a:buClr>
                <a:schemeClr val="lt1"/>
              </a:buClr>
              <a:buSzPts val="1125"/>
              <a:buNone/>
              <a:defRPr sz="900"/>
            </a:lvl3pPr>
            <a:lvl4pPr marL="1828800" lvl="3" indent="-228600" algn="l">
              <a:lnSpc>
                <a:spcPct val="120000"/>
              </a:lnSpc>
              <a:spcBef>
                <a:spcPts val="375"/>
              </a:spcBef>
              <a:spcAft>
                <a:spcPts val="0"/>
              </a:spcAft>
              <a:buClr>
                <a:schemeClr val="lt1"/>
              </a:buClr>
              <a:buSzPts val="938"/>
              <a:buNone/>
              <a:defRPr sz="750"/>
            </a:lvl4pPr>
            <a:lvl5pPr marL="2286000" lvl="4" indent="-228600" algn="l">
              <a:lnSpc>
                <a:spcPct val="120000"/>
              </a:lnSpc>
              <a:spcBef>
                <a:spcPts val="375"/>
              </a:spcBef>
              <a:spcAft>
                <a:spcPts val="0"/>
              </a:spcAft>
              <a:buClr>
                <a:schemeClr val="lt1"/>
              </a:buClr>
              <a:buSzPts val="938"/>
              <a:buNone/>
              <a:defRPr sz="750"/>
            </a:lvl5pPr>
            <a:lvl6pPr marL="2743200" lvl="5" indent="-228600" algn="l">
              <a:lnSpc>
                <a:spcPct val="120000"/>
              </a:lnSpc>
              <a:spcBef>
                <a:spcPts val="375"/>
              </a:spcBef>
              <a:spcAft>
                <a:spcPts val="0"/>
              </a:spcAft>
              <a:buClr>
                <a:schemeClr val="lt1"/>
              </a:buClr>
              <a:buSzPts val="938"/>
              <a:buNone/>
              <a:defRPr sz="750"/>
            </a:lvl6pPr>
            <a:lvl7pPr marL="3200400" lvl="6" indent="-228600" algn="l">
              <a:lnSpc>
                <a:spcPct val="120000"/>
              </a:lnSpc>
              <a:spcBef>
                <a:spcPts val="375"/>
              </a:spcBef>
              <a:spcAft>
                <a:spcPts val="0"/>
              </a:spcAft>
              <a:buClr>
                <a:schemeClr val="lt1"/>
              </a:buClr>
              <a:buSzPts val="938"/>
              <a:buNone/>
              <a:defRPr sz="750"/>
            </a:lvl7pPr>
            <a:lvl8pPr marL="3657600" lvl="7" indent="-228600" algn="l">
              <a:lnSpc>
                <a:spcPct val="120000"/>
              </a:lnSpc>
              <a:spcBef>
                <a:spcPts val="375"/>
              </a:spcBef>
              <a:spcAft>
                <a:spcPts val="0"/>
              </a:spcAft>
              <a:buClr>
                <a:schemeClr val="lt1"/>
              </a:buClr>
              <a:buSzPts val="938"/>
              <a:buNone/>
              <a:defRPr sz="750"/>
            </a:lvl8pPr>
            <a:lvl9pPr marL="4114800" lvl="8" indent="-228600" algn="l">
              <a:lnSpc>
                <a:spcPct val="120000"/>
              </a:lnSpc>
              <a:spcBef>
                <a:spcPts val="375"/>
              </a:spcBef>
              <a:spcAft>
                <a:spcPts val="0"/>
              </a:spcAft>
              <a:buClr>
                <a:schemeClr val="lt1"/>
              </a:buClr>
              <a:buSzPts val="938"/>
              <a:buNone/>
              <a:defRPr sz="750"/>
            </a:lvl9pPr>
          </a:lstStyle>
          <a:p>
            <a:endParaRPr/>
          </a:p>
        </p:txBody>
      </p:sp>
      <p:sp>
        <p:nvSpPr>
          <p:cNvPr id="194" name="Google Shape;194;p15"/>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15"/>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6" name="Google Shape;196;p15"/>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97"/>
        <p:cNvGrpSpPr/>
        <p:nvPr/>
      </p:nvGrpSpPr>
      <p:grpSpPr>
        <a:xfrm>
          <a:off x="0" y="0"/>
          <a:ext cx="0" cy="0"/>
          <a:chOff x="0" y="0"/>
          <a:chExt cx="0" cy="0"/>
        </a:xfrm>
      </p:grpSpPr>
      <p:sp>
        <p:nvSpPr>
          <p:cNvPr id="198" name="Google Shape;198;p16"/>
          <p:cNvSpPr txBox="1">
            <a:spLocks noGrp="1"/>
          </p:cNvSpPr>
          <p:nvPr>
            <p:ph type="title"/>
          </p:nvPr>
        </p:nvSpPr>
        <p:spPr>
          <a:xfrm>
            <a:off x="856060" y="457200"/>
            <a:ext cx="7429499" cy="142875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9" name="Google Shape;199;p16"/>
          <p:cNvSpPr txBox="1">
            <a:spLocks noGrp="1"/>
          </p:cNvSpPr>
          <p:nvPr>
            <p:ph type="body" idx="1"/>
          </p:nvPr>
        </p:nvSpPr>
        <p:spPr>
          <a:xfrm>
            <a:off x="856058" y="2005847"/>
            <a:ext cx="2397674" cy="51435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750"/>
              </a:spcBef>
              <a:spcAft>
                <a:spcPts val="0"/>
              </a:spcAft>
              <a:buClr>
                <a:schemeClr val="lt1"/>
              </a:buClr>
              <a:buSzPts val="2250"/>
              <a:buNone/>
              <a:defRPr sz="1800" b="0" cap="none">
                <a:solidFill>
                  <a:schemeClr val="lt1"/>
                </a:solidFill>
              </a:defRPr>
            </a:lvl1pPr>
            <a:lvl2pPr marL="914400" lvl="1" indent="-228600" algn="l">
              <a:lnSpc>
                <a:spcPct val="120000"/>
              </a:lnSpc>
              <a:spcBef>
                <a:spcPts val="375"/>
              </a:spcBef>
              <a:spcAft>
                <a:spcPts val="0"/>
              </a:spcAft>
              <a:buClr>
                <a:schemeClr val="lt1"/>
              </a:buClr>
              <a:buSzPts val="1875"/>
              <a:buNone/>
              <a:defRPr sz="1500" b="1"/>
            </a:lvl2pPr>
            <a:lvl3pPr marL="1371600" lvl="2" indent="-228600" algn="l">
              <a:lnSpc>
                <a:spcPct val="120000"/>
              </a:lnSpc>
              <a:spcBef>
                <a:spcPts val="375"/>
              </a:spcBef>
              <a:spcAft>
                <a:spcPts val="0"/>
              </a:spcAft>
              <a:buClr>
                <a:schemeClr val="lt1"/>
              </a:buClr>
              <a:buSzPts val="1688"/>
              <a:buNone/>
              <a:defRPr sz="1350" b="1"/>
            </a:lvl3pPr>
            <a:lvl4pPr marL="1828800" lvl="3" indent="-228600" algn="l">
              <a:lnSpc>
                <a:spcPct val="120000"/>
              </a:lnSpc>
              <a:spcBef>
                <a:spcPts val="375"/>
              </a:spcBef>
              <a:spcAft>
                <a:spcPts val="0"/>
              </a:spcAft>
              <a:buClr>
                <a:schemeClr val="lt1"/>
              </a:buClr>
              <a:buSzPts val="1500"/>
              <a:buNone/>
              <a:defRPr sz="1200" b="1"/>
            </a:lvl4pPr>
            <a:lvl5pPr marL="2286000" lvl="4" indent="-228600" algn="l">
              <a:lnSpc>
                <a:spcPct val="120000"/>
              </a:lnSpc>
              <a:spcBef>
                <a:spcPts val="375"/>
              </a:spcBef>
              <a:spcAft>
                <a:spcPts val="0"/>
              </a:spcAft>
              <a:buClr>
                <a:schemeClr val="lt1"/>
              </a:buClr>
              <a:buSzPts val="1500"/>
              <a:buNone/>
              <a:defRPr sz="1200" b="1"/>
            </a:lvl5pPr>
            <a:lvl6pPr marL="2743200" lvl="5" indent="-228600" algn="l">
              <a:lnSpc>
                <a:spcPct val="120000"/>
              </a:lnSpc>
              <a:spcBef>
                <a:spcPts val="375"/>
              </a:spcBef>
              <a:spcAft>
                <a:spcPts val="0"/>
              </a:spcAft>
              <a:buClr>
                <a:schemeClr val="lt1"/>
              </a:buClr>
              <a:buSzPts val="1500"/>
              <a:buNone/>
              <a:defRPr sz="1200" b="1"/>
            </a:lvl6pPr>
            <a:lvl7pPr marL="3200400" lvl="6" indent="-228600" algn="l">
              <a:lnSpc>
                <a:spcPct val="120000"/>
              </a:lnSpc>
              <a:spcBef>
                <a:spcPts val="375"/>
              </a:spcBef>
              <a:spcAft>
                <a:spcPts val="0"/>
              </a:spcAft>
              <a:buClr>
                <a:schemeClr val="lt1"/>
              </a:buClr>
              <a:buSzPts val="1500"/>
              <a:buNone/>
              <a:defRPr sz="1200" b="1"/>
            </a:lvl7pPr>
            <a:lvl8pPr marL="3657600" lvl="7" indent="-228600" algn="l">
              <a:lnSpc>
                <a:spcPct val="120000"/>
              </a:lnSpc>
              <a:spcBef>
                <a:spcPts val="375"/>
              </a:spcBef>
              <a:spcAft>
                <a:spcPts val="0"/>
              </a:spcAft>
              <a:buClr>
                <a:schemeClr val="lt1"/>
              </a:buClr>
              <a:buSzPts val="1500"/>
              <a:buNone/>
              <a:defRPr sz="1200" b="1"/>
            </a:lvl8pPr>
            <a:lvl9pPr marL="4114800" lvl="8" indent="-228600" algn="l">
              <a:lnSpc>
                <a:spcPct val="120000"/>
              </a:lnSpc>
              <a:spcBef>
                <a:spcPts val="375"/>
              </a:spcBef>
              <a:spcAft>
                <a:spcPts val="0"/>
              </a:spcAft>
              <a:buClr>
                <a:schemeClr val="lt1"/>
              </a:buClr>
              <a:buSzPts val="1500"/>
              <a:buNone/>
              <a:defRPr sz="1200" b="1"/>
            </a:lvl9pPr>
          </a:lstStyle>
          <a:p>
            <a:endParaRPr/>
          </a:p>
        </p:txBody>
      </p:sp>
      <p:sp>
        <p:nvSpPr>
          <p:cNvPr id="200" name="Google Shape;200;p16"/>
          <p:cNvSpPr txBox="1">
            <a:spLocks noGrp="1"/>
          </p:cNvSpPr>
          <p:nvPr>
            <p:ph type="body" idx="2"/>
          </p:nvPr>
        </p:nvSpPr>
        <p:spPr>
          <a:xfrm>
            <a:off x="845939" y="2520197"/>
            <a:ext cx="2406551" cy="182320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313"/>
              <a:buNone/>
              <a:defRPr sz="1050"/>
            </a:lvl1pPr>
            <a:lvl2pPr marL="914400" lvl="1" indent="-228600" algn="l">
              <a:lnSpc>
                <a:spcPct val="120000"/>
              </a:lnSpc>
              <a:spcBef>
                <a:spcPts val="375"/>
              </a:spcBef>
              <a:spcAft>
                <a:spcPts val="0"/>
              </a:spcAft>
              <a:buClr>
                <a:schemeClr val="lt1"/>
              </a:buClr>
              <a:buSzPts val="1125"/>
              <a:buNone/>
              <a:defRPr sz="900"/>
            </a:lvl2pPr>
            <a:lvl3pPr marL="1371600" lvl="2" indent="-228600" algn="l">
              <a:lnSpc>
                <a:spcPct val="120000"/>
              </a:lnSpc>
              <a:spcBef>
                <a:spcPts val="375"/>
              </a:spcBef>
              <a:spcAft>
                <a:spcPts val="0"/>
              </a:spcAft>
              <a:buClr>
                <a:schemeClr val="lt1"/>
              </a:buClr>
              <a:buSzPts val="938"/>
              <a:buNone/>
              <a:defRPr sz="750"/>
            </a:lvl3pPr>
            <a:lvl4pPr marL="1828800" lvl="3" indent="-228600" algn="l">
              <a:lnSpc>
                <a:spcPct val="120000"/>
              </a:lnSpc>
              <a:spcBef>
                <a:spcPts val="375"/>
              </a:spcBef>
              <a:spcAft>
                <a:spcPts val="0"/>
              </a:spcAft>
              <a:buClr>
                <a:schemeClr val="lt1"/>
              </a:buClr>
              <a:buSzPts val="844"/>
              <a:buNone/>
              <a:defRPr sz="675"/>
            </a:lvl4pPr>
            <a:lvl5pPr marL="2286000" lvl="4" indent="-228600" algn="l">
              <a:lnSpc>
                <a:spcPct val="120000"/>
              </a:lnSpc>
              <a:spcBef>
                <a:spcPts val="375"/>
              </a:spcBef>
              <a:spcAft>
                <a:spcPts val="0"/>
              </a:spcAft>
              <a:buClr>
                <a:schemeClr val="lt1"/>
              </a:buClr>
              <a:buSzPts val="844"/>
              <a:buNone/>
              <a:defRPr sz="675"/>
            </a:lvl5pPr>
            <a:lvl6pPr marL="2743200" lvl="5" indent="-228600" algn="l">
              <a:lnSpc>
                <a:spcPct val="120000"/>
              </a:lnSpc>
              <a:spcBef>
                <a:spcPts val="375"/>
              </a:spcBef>
              <a:spcAft>
                <a:spcPts val="0"/>
              </a:spcAft>
              <a:buClr>
                <a:schemeClr val="lt1"/>
              </a:buClr>
              <a:buSzPts val="844"/>
              <a:buNone/>
              <a:defRPr sz="675"/>
            </a:lvl6pPr>
            <a:lvl7pPr marL="3200400" lvl="6" indent="-228600" algn="l">
              <a:lnSpc>
                <a:spcPct val="120000"/>
              </a:lnSpc>
              <a:spcBef>
                <a:spcPts val="375"/>
              </a:spcBef>
              <a:spcAft>
                <a:spcPts val="0"/>
              </a:spcAft>
              <a:buClr>
                <a:schemeClr val="lt1"/>
              </a:buClr>
              <a:buSzPts val="844"/>
              <a:buNone/>
              <a:defRPr sz="675"/>
            </a:lvl7pPr>
            <a:lvl8pPr marL="3657600" lvl="7" indent="-228600" algn="l">
              <a:lnSpc>
                <a:spcPct val="120000"/>
              </a:lnSpc>
              <a:spcBef>
                <a:spcPts val="375"/>
              </a:spcBef>
              <a:spcAft>
                <a:spcPts val="0"/>
              </a:spcAft>
              <a:buClr>
                <a:schemeClr val="lt1"/>
              </a:buClr>
              <a:buSzPts val="844"/>
              <a:buNone/>
              <a:defRPr sz="675"/>
            </a:lvl8pPr>
            <a:lvl9pPr marL="4114800" lvl="8" indent="-228600" algn="l">
              <a:lnSpc>
                <a:spcPct val="120000"/>
              </a:lnSpc>
              <a:spcBef>
                <a:spcPts val="375"/>
              </a:spcBef>
              <a:spcAft>
                <a:spcPts val="0"/>
              </a:spcAft>
              <a:buClr>
                <a:schemeClr val="lt1"/>
              </a:buClr>
              <a:buSzPts val="844"/>
              <a:buNone/>
              <a:defRPr sz="675"/>
            </a:lvl9pPr>
          </a:lstStyle>
          <a:p>
            <a:endParaRPr/>
          </a:p>
        </p:txBody>
      </p:sp>
      <p:sp>
        <p:nvSpPr>
          <p:cNvPr id="201" name="Google Shape;201;p16"/>
          <p:cNvSpPr txBox="1">
            <a:spLocks noGrp="1"/>
          </p:cNvSpPr>
          <p:nvPr>
            <p:ph type="body" idx="3"/>
          </p:nvPr>
        </p:nvSpPr>
        <p:spPr>
          <a:xfrm>
            <a:off x="3386075" y="2008226"/>
            <a:ext cx="2388289" cy="51435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750"/>
              </a:spcBef>
              <a:spcAft>
                <a:spcPts val="0"/>
              </a:spcAft>
              <a:buClr>
                <a:schemeClr val="lt1"/>
              </a:buClr>
              <a:buSzPts val="2250"/>
              <a:buNone/>
              <a:defRPr sz="1800" b="0" cap="none">
                <a:solidFill>
                  <a:schemeClr val="lt1"/>
                </a:solidFill>
              </a:defRPr>
            </a:lvl1pPr>
            <a:lvl2pPr marL="914400" lvl="1" indent="-228600" algn="l">
              <a:lnSpc>
                <a:spcPct val="120000"/>
              </a:lnSpc>
              <a:spcBef>
                <a:spcPts val="375"/>
              </a:spcBef>
              <a:spcAft>
                <a:spcPts val="0"/>
              </a:spcAft>
              <a:buClr>
                <a:schemeClr val="lt1"/>
              </a:buClr>
              <a:buSzPts val="1875"/>
              <a:buNone/>
              <a:defRPr sz="1500" b="1"/>
            </a:lvl2pPr>
            <a:lvl3pPr marL="1371600" lvl="2" indent="-228600" algn="l">
              <a:lnSpc>
                <a:spcPct val="120000"/>
              </a:lnSpc>
              <a:spcBef>
                <a:spcPts val="375"/>
              </a:spcBef>
              <a:spcAft>
                <a:spcPts val="0"/>
              </a:spcAft>
              <a:buClr>
                <a:schemeClr val="lt1"/>
              </a:buClr>
              <a:buSzPts val="1688"/>
              <a:buNone/>
              <a:defRPr sz="1350" b="1"/>
            </a:lvl3pPr>
            <a:lvl4pPr marL="1828800" lvl="3" indent="-228600" algn="l">
              <a:lnSpc>
                <a:spcPct val="120000"/>
              </a:lnSpc>
              <a:spcBef>
                <a:spcPts val="375"/>
              </a:spcBef>
              <a:spcAft>
                <a:spcPts val="0"/>
              </a:spcAft>
              <a:buClr>
                <a:schemeClr val="lt1"/>
              </a:buClr>
              <a:buSzPts val="1500"/>
              <a:buNone/>
              <a:defRPr sz="1200" b="1"/>
            </a:lvl4pPr>
            <a:lvl5pPr marL="2286000" lvl="4" indent="-228600" algn="l">
              <a:lnSpc>
                <a:spcPct val="120000"/>
              </a:lnSpc>
              <a:spcBef>
                <a:spcPts val="375"/>
              </a:spcBef>
              <a:spcAft>
                <a:spcPts val="0"/>
              </a:spcAft>
              <a:buClr>
                <a:schemeClr val="lt1"/>
              </a:buClr>
              <a:buSzPts val="1500"/>
              <a:buNone/>
              <a:defRPr sz="1200" b="1"/>
            </a:lvl5pPr>
            <a:lvl6pPr marL="2743200" lvl="5" indent="-228600" algn="l">
              <a:lnSpc>
                <a:spcPct val="120000"/>
              </a:lnSpc>
              <a:spcBef>
                <a:spcPts val="375"/>
              </a:spcBef>
              <a:spcAft>
                <a:spcPts val="0"/>
              </a:spcAft>
              <a:buClr>
                <a:schemeClr val="lt1"/>
              </a:buClr>
              <a:buSzPts val="1500"/>
              <a:buNone/>
              <a:defRPr sz="1200" b="1"/>
            </a:lvl6pPr>
            <a:lvl7pPr marL="3200400" lvl="6" indent="-228600" algn="l">
              <a:lnSpc>
                <a:spcPct val="120000"/>
              </a:lnSpc>
              <a:spcBef>
                <a:spcPts val="375"/>
              </a:spcBef>
              <a:spcAft>
                <a:spcPts val="0"/>
              </a:spcAft>
              <a:buClr>
                <a:schemeClr val="lt1"/>
              </a:buClr>
              <a:buSzPts val="1500"/>
              <a:buNone/>
              <a:defRPr sz="1200" b="1"/>
            </a:lvl7pPr>
            <a:lvl8pPr marL="3657600" lvl="7" indent="-228600" algn="l">
              <a:lnSpc>
                <a:spcPct val="120000"/>
              </a:lnSpc>
              <a:spcBef>
                <a:spcPts val="375"/>
              </a:spcBef>
              <a:spcAft>
                <a:spcPts val="0"/>
              </a:spcAft>
              <a:buClr>
                <a:schemeClr val="lt1"/>
              </a:buClr>
              <a:buSzPts val="1500"/>
              <a:buNone/>
              <a:defRPr sz="1200" b="1"/>
            </a:lvl8pPr>
            <a:lvl9pPr marL="4114800" lvl="8" indent="-228600" algn="l">
              <a:lnSpc>
                <a:spcPct val="120000"/>
              </a:lnSpc>
              <a:spcBef>
                <a:spcPts val="375"/>
              </a:spcBef>
              <a:spcAft>
                <a:spcPts val="0"/>
              </a:spcAft>
              <a:buClr>
                <a:schemeClr val="lt1"/>
              </a:buClr>
              <a:buSzPts val="1500"/>
              <a:buNone/>
              <a:defRPr sz="1200" b="1"/>
            </a:lvl9pPr>
          </a:lstStyle>
          <a:p>
            <a:endParaRPr/>
          </a:p>
        </p:txBody>
      </p:sp>
      <p:sp>
        <p:nvSpPr>
          <p:cNvPr id="202" name="Google Shape;202;p16"/>
          <p:cNvSpPr txBox="1">
            <a:spLocks noGrp="1"/>
          </p:cNvSpPr>
          <p:nvPr>
            <p:ph type="body" idx="4"/>
          </p:nvPr>
        </p:nvSpPr>
        <p:spPr>
          <a:xfrm>
            <a:off x="3378160" y="2522576"/>
            <a:ext cx="2396873" cy="182320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313"/>
              <a:buNone/>
              <a:defRPr sz="1050"/>
            </a:lvl1pPr>
            <a:lvl2pPr marL="914400" lvl="1" indent="-228600" algn="l">
              <a:lnSpc>
                <a:spcPct val="120000"/>
              </a:lnSpc>
              <a:spcBef>
                <a:spcPts val="375"/>
              </a:spcBef>
              <a:spcAft>
                <a:spcPts val="0"/>
              </a:spcAft>
              <a:buClr>
                <a:schemeClr val="lt1"/>
              </a:buClr>
              <a:buSzPts val="1125"/>
              <a:buNone/>
              <a:defRPr sz="900"/>
            </a:lvl2pPr>
            <a:lvl3pPr marL="1371600" lvl="2" indent="-228600" algn="l">
              <a:lnSpc>
                <a:spcPct val="120000"/>
              </a:lnSpc>
              <a:spcBef>
                <a:spcPts val="375"/>
              </a:spcBef>
              <a:spcAft>
                <a:spcPts val="0"/>
              </a:spcAft>
              <a:buClr>
                <a:schemeClr val="lt1"/>
              </a:buClr>
              <a:buSzPts val="938"/>
              <a:buNone/>
              <a:defRPr sz="750"/>
            </a:lvl3pPr>
            <a:lvl4pPr marL="1828800" lvl="3" indent="-228600" algn="l">
              <a:lnSpc>
                <a:spcPct val="120000"/>
              </a:lnSpc>
              <a:spcBef>
                <a:spcPts val="375"/>
              </a:spcBef>
              <a:spcAft>
                <a:spcPts val="0"/>
              </a:spcAft>
              <a:buClr>
                <a:schemeClr val="lt1"/>
              </a:buClr>
              <a:buSzPts val="844"/>
              <a:buNone/>
              <a:defRPr sz="675"/>
            </a:lvl4pPr>
            <a:lvl5pPr marL="2286000" lvl="4" indent="-228600" algn="l">
              <a:lnSpc>
                <a:spcPct val="120000"/>
              </a:lnSpc>
              <a:spcBef>
                <a:spcPts val="375"/>
              </a:spcBef>
              <a:spcAft>
                <a:spcPts val="0"/>
              </a:spcAft>
              <a:buClr>
                <a:schemeClr val="lt1"/>
              </a:buClr>
              <a:buSzPts val="844"/>
              <a:buNone/>
              <a:defRPr sz="675"/>
            </a:lvl5pPr>
            <a:lvl6pPr marL="2743200" lvl="5" indent="-228600" algn="l">
              <a:lnSpc>
                <a:spcPct val="120000"/>
              </a:lnSpc>
              <a:spcBef>
                <a:spcPts val="375"/>
              </a:spcBef>
              <a:spcAft>
                <a:spcPts val="0"/>
              </a:spcAft>
              <a:buClr>
                <a:schemeClr val="lt1"/>
              </a:buClr>
              <a:buSzPts val="844"/>
              <a:buNone/>
              <a:defRPr sz="675"/>
            </a:lvl6pPr>
            <a:lvl7pPr marL="3200400" lvl="6" indent="-228600" algn="l">
              <a:lnSpc>
                <a:spcPct val="120000"/>
              </a:lnSpc>
              <a:spcBef>
                <a:spcPts val="375"/>
              </a:spcBef>
              <a:spcAft>
                <a:spcPts val="0"/>
              </a:spcAft>
              <a:buClr>
                <a:schemeClr val="lt1"/>
              </a:buClr>
              <a:buSzPts val="844"/>
              <a:buNone/>
              <a:defRPr sz="675"/>
            </a:lvl7pPr>
            <a:lvl8pPr marL="3657600" lvl="7" indent="-228600" algn="l">
              <a:lnSpc>
                <a:spcPct val="120000"/>
              </a:lnSpc>
              <a:spcBef>
                <a:spcPts val="375"/>
              </a:spcBef>
              <a:spcAft>
                <a:spcPts val="0"/>
              </a:spcAft>
              <a:buClr>
                <a:schemeClr val="lt1"/>
              </a:buClr>
              <a:buSzPts val="844"/>
              <a:buNone/>
              <a:defRPr sz="675"/>
            </a:lvl8pPr>
            <a:lvl9pPr marL="4114800" lvl="8" indent="-228600" algn="l">
              <a:lnSpc>
                <a:spcPct val="120000"/>
              </a:lnSpc>
              <a:spcBef>
                <a:spcPts val="375"/>
              </a:spcBef>
              <a:spcAft>
                <a:spcPts val="0"/>
              </a:spcAft>
              <a:buClr>
                <a:schemeClr val="lt1"/>
              </a:buClr>
              <a:buSzPts val="844"/>
              <a:buNone/>
              <a:defRPr sz="675"/>
            </a:lvl9pPr>
          </a:lstStyle>
          <a:p>
            <a:endParaRPr/>
          </a:p>
        </p:txBody>
      </p:sp>
      <p:sp>
        <p:nvSpPr>
          <p:cNvPr id="203" name="Google Shape;203;p16"/>
          <p:cNvSpPr txBox="1">
            <a:spLocks noGrp="1"/>
          </p:cNvSpPr>
          <p:nvPr>
            <p:ph type="body" idx="5"/>
          </p:nvPr>
        </p:nvSpPr>
        <p:spPr>
          <a:xfrm>
            <a:off x="5889332" y="2005847"/>
            <a:ext cx="2396226" cy="51435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750"/>
              </a:spcBef>
              <a:spcAft>
                <a:spcPts val="0"/>
              </a:spcAft>
              <a:buClr>
                <a:schemeClr val="lt1"/>
              </a:buClr>
              <a:buSzPts val="2250"/>
              <a:buNone/>
              <a:defRPr sz="1800" b="0" cap="none">
                <a:solidFill>
                  <a:schemeClr val="lt1"/>
                </a:solidFill>
              </a:defRPr>
            </a:lvl1pPr>
            <a:lvl2pPr marL="914400" lvl="1" indent="-228600" algn="l">
              <a:lnSpc>
                <a:spcPct val="120000"/>
              </a:lnSpc>
              <a:spcBef>
                <a:spcPts val="375"/>
              </a:spcBef>
              <a:spcAft>
                <a:spcPts val="0"/>
              </a:spcAft>
              <a:buClr>
                <a:schemeClr val="lt1"/>
              </a:buClr>
              <a:buSzPts val="1875"/>
              <a:buNone/>
              <a:defRPr sz="1500" b="1"/>
            </a:lvl2pPr>
            <a:lvl3pPr marL="1371600" lvl="2" indent="-228600" algn="l">
              <a:lnSpc>
                <a:spcPct val="120000"/>
              </a:lnSpc>
              <a:spcBef>
                <a:spcPts val="375"/>
              </a:spcBef>
              <a:spcAft>
                <a:spcPts val="0"/>
              </a:spcAft>
              <a:buClr>
                <a:schemeClr val="lt1"/>
              </a:buClr>
              <a:buSzPts val="1688"/>
              <a:buNone/>
              <a:defRPr sz="1350" b="1"/>
            </a:lvl3pPr>
            <a:lvl4pPr marL="1828800" lvl="3" indent="-228600" algn="l">
              <a:lnSpc>
                <a:spcPct val="120000"/>
              </a:lnSpc>
              <a:spcBef>
                <a:spcPts val="375"/>
              </a:spcBef>
              <a:spcAft>
                <a:spcPts val="0"/>
              </a:spcAft>
              <a:buClr>
                <a:schemeClr val="lt1"/>
              </a:buClr>
              <a:buSzPts val="1500"/>
              <a:buNone/>
              <a:defRPr sz="1200" b="1"/>
            </a:lvl4pPr>
            <a:lvl5pPr marL="2286000" lvl="4" indent="-228600" algn="l">
              <a:lnSpc>
                <a:spcPct val="120000"/>
              </a:lnSpc>
              <a:spcBef>
                <a:spcPts val="375"/>
              </a:spcBef>
              <a:spcAft>
                <a:spcPts val="0"/>
              </a:spcAft>
              <a:buClr>
                <a:schemeClr val="lt1"/>
              </a:buClr>
              <a:buSzPts val="1500"/>
              <a:buNone/>
              <a:defRPr sz="1200" b="1"/>
            </a:lvl5pPr>
            <a:lvl6pPr marL="2743200" lvl="5" indent="-228600" algn="l">
              <a:lnSpc>
                <a:spcPct val="120000"/>
              </a:lnSpc>
              <a:spcBef>
                <a:spcPts val="375"/>
              </a:spcBef>
              <a:spcAft>
                <a:spcPts val="0"/>
              </a:spcAft>
              <a:buClr>
                <a:schemeClr val="lt1"/>
              </a:buClr>
              <a:buSzPts val="1500"/>
              <a:buNone/>
              <a:defRPr sz="1200" b="1"/>
            </a:lvl6pPr>
            <a:lvl7pPr marL="3200400" lvl="6" indent="-228600" algn="l">
              <a:lnSpc>
                <a:spcPct val="120000"/>
              </a:lnSpc>
              <a:spcBef>
                <a:spcPts val="375"/>
              </a:spcBef>
              <a:spcAft>
                <a:spcPts val="0"/>
              </a:spcAft>
              <a:buClr>
                <a:schemeClr val="lt1"/>
              </a:buClr>
              <a:buSzPts val="1500"/>
              <a:buNone/>
              <a:defRPr sz="1200" b="1"/>
            </a:lvl7pPr>
            <a:lvl8pPr marL="3657600" lvl="7" indent="-228600" algn="l">
              <a:lnSpc>
                <a:spcPct val="120000"/>
              </a:lnSpc>
              <a:spcBef>
                <a:spcPts val="375"/>
              </a:spcBef>
              <a:spcAft>
                <a:spcPts val="0"/>
              </a:spcAft>
              <a:buClr>
                <a:schemeClr val="lt1"/>
              </a:buClr>
              <a:buSzPts val="1500"/>
              <a:buNone/>
              <a:defRPr sz="1200" b="1"/>
            </a:lvl8pPr>
            <a:lvl9pPr marL="4114800" lvl="8" indent="-228600" algn="l">
              <a:lnSpc>
                <a:spcPct val="120000"/>
              </a:lnSpc>
              <a:spcBef>
                <a:spcPts val="375"/>
              </a:spcBef>
              <a:spcAft>
                <a:spcPts val="0"/>
              </a:spcAft>
              <a:buClr>
                <a:schemeClr val="lt1"/>
              </a:buClr>
              <a:buSzPts val="1500"/>
              <a:buNone/>
              <a:defRPr sz="1200" b="1"/>
            </a:lvl9pPr>
          </a:lstStyle>
          <a:p>
            <a:endParaRPr/>
          </a:p>
        </p:txBody>
      </p:sp>
      <p:sp>
        <p:nvSpPr>
          <p:cNvPr id="204" name="Google Shape;204;p16"/>
          <p:cNvSpPr txBox="1">
            <a:spLocks noGrp="1"/>
          </p:cNvSpPr>
          <p:nvPr>
            <p:ph type="body" idx="6"/>
          </p:nvPr>
        </p:nvSpPr>
        <p:spPr>
          <a:xfrm>
            <a:off x="5889332" y="2520197"/>
            <a:ext cx="2396226" cy="182320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313"/>
              <a:buNone/>
              <a:defRPr sz="1050"/>
            </a:lvl1pPr>
            <a:lvl2pPr marL="914400" lvl="1" indent="-228600" algn="l">
              <a:lnSpc>
                <a:spcPct val="120000"/>
              </a:lnSpc>
              <a:spcBef>
                <a:spcPts val="375"/>
              </a:spcBef>
              <a:spcAft>
                <a:spcPts val="0"/>
              </a:spcAft>
              <a:buClr>
                <a:schemeClr val="lt1"/>
              </a:buClr>
              <a:buSzPts val="1125"/>
              <a:buNone/>
              <a:defRPr sz="900"/>
            </a:lvl2pPr>
            <a:lvl3pPr marL="1371600" lvl="2" indent="-228600" algn="l">
              <a:lnSpc>
                <a:spcPct val="120000"/>
              </a:lnSpc>
              <a:spcBef>
                <a:spcPts val="375"/>
              </a:spcBef>
              <a:spcAft>
                <a:spcPts val="0"/>
              </a:spcAft>
              <a:buClr>
                <a:schemeClr val="lt1"/>
              </a:buClr>
              <a:buSzPts val="938"/>
              <a:buNone/>
              <a:defRPr sz="750"/>
            </a:lvl3pPr>
            <a:lvl4pPr marL="1828800" lvl="3" indent="-228600" algn="l">
              <a:lnSpc>
                <a:spcPct val="120000"/>
              </a:lnSpc>
              <a:spcBef>
                <a:spcPts val="375"/>
              </a:spcBef>
              <a:spcAft>
                <a:spcPts val="0"/>
              </a:spcAft>
              <a:buClr>
                <a:schemeClr val="lt1"/>
              </a:buClr>
              <a:buSzPts val="844"/>
              <a:buNone/>
              <a:defRPr sz="675"/>
            </a:lvl4pPr>
            <a:lvl5pPr marL="2286000" lvl="4" indent="-228600" algn="l">
              <a:lnSpc>
                <a:spcPct val="120000"/>
              </a:lnSpc>
              <a:spcBef>
                <a:spcPts val="375"/>
              </a:spcBef>
              <a:spcAft>
                <a:spcPts val="0"/>
              </a:spcAft>
              <a:buClr>
                <a:schemeClr val="lt1"/>
              </a:buClr>
              <a:buSzPts val="844"/>
              <a:buNone/>
              <a:defRPr sz="675"/>
            </a:lvl5pPr>
            <a:lvl6pPr marL="2743200" lvl="5" indent="-228600" algn="l">
              <a:lnSpc>
                <a:spcPct val="120000"/>
              </a:lnSpc>
              <a:spcBef>
                <a:spcPts val="375"/>
              </a:spcBef>
              <a:spcAft>
                <a:spcPts val="0"/>
              </a:spcAft>
              <a:buClr>
                <a:schemeClr val="lt1"/>
              </a:buClr>
              <a:buSzPts val="844"/>
              <a:buNone/>
              <a:defRPr sz="675"/>
            </a:lvl6pPr>
            <a:lvl7pPr marL="3200400" lvl="6" indent="-228600" algn="l">
              <a:lnSpc>
                <a:spcPct val="120000"/>
              </a:lnSpc>
              <a:spcBef>
                <a:spcPts val="375"/>
              </a:spcBef>
              <a:spcAft>
                <a:spcPts val="0"/>
              </a:spcAft>
              <a:buClr>
                <a:schemeClr val="lt1"/>
              </a:buClr>
              <a:buSzPts val="844"/>
              <a:buNone/>
              <a:defRPr sz="675"/>
            </a:lvl7pPr>
            <a:lvl8pPr marL="3657600" lvl="7" indent="-228600" algn="l">
              <a:lnSpc>
                <a:spcPct val="120000"/>
              </a:lnSpc>
              <a:spcBef>
                <a:spcPts val="375"/>
              </a:spcBef>
              <a:spcAft>
                <a:spcPts val="0"/>
              </a:spcAft>
              <a:buClr>
                <a:schemeClr val="lt1"/>
              </a:buClr>
              <a:buSzPts val="844"/>
              <a:buNone/>
              <a:defRPr sz="675"/>
            </a:lvl8pPr>
            <a:lvl9pPr marL="4114800" lvl="8" indent="-228600" algn="l">
              <a:lnSpc>
                <a:spcPct val="120000"/>
              </a:lnSpc>
              <a:spcBef>
                <a:spcPts val="375"/>
              </a:spcBef>
              <a:spcAft>
                <a:spcPts val="0"/>
              </a:spcAft>
              <a:buClr>
                <a:schemeClr val="lt1"/>
              </a:buClr>
              <a:buSzPts val="844"/>
              <a:buNone/>
              <a:defRPr sz="675"/>
            </a:lvl9pPr>
          </a:lstStyle>
          <a:p>
            <a:endParaRPr/>
          </a:p>
        </p:txBody>
      </p:sp>
      <p:sp>
        <p:nvSpPr>
          <p:cNvPr id="205" name="Google Shape;205;p16"/>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6" name="Google Shape;206;p16"/>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16"/>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8"/>
        <p:cNvGrpSpPr/>
        <p:nvPr/>
      </p:nvGrpSpPr>
      <p:grpSpPr>
        <a:xfrm>
          <a:off x="0" y="0"/>
          <a:ext cx="0" cy="0"/>
          <a:chOff x="0" y="0"/>
          <a:chExt cx="0" cy="0"/>
        </a:xfrm>
      </p:grpSpPr>
      <p:sp>
        <p:nvSpPr>
          <p:cNvPr id="209" name="Google Shape;209;p17"/>
          <p:cNvSpPr txBox="1">
            <a:spLocks noGrp="1"/>
          </p:cNvSpPr>
          <p:nvPr>
            <p:ph type="title"/>
          </p:nvPr>
        </p:nvSpPr>
        <p:spPr>
          <a:xfrm>
            <a:off x="856059" y="457200"/>
            <a:ext cx="7429499" cy="142875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0" name="Google Shape;210;p17"/>
          <p:cNvSpPr txBox="1">
            <a:spLocks noGrp="1"/>
          </p:cNvSpPr>
          <p:nvPr>
            <p:ph type="body" idx="1"/>
          </p:nvPr>
        </p:nvSpPr>
        <p:spPr>
          <a:xfrm>
            <a:off x="856060" y="3303447"/>
            <a:ext cx="2396430" cy="432197"/>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750"/>
              </a:spcBef>
              <a:spcAft>
                <a:spcPts val="0"/>
              </a:spcAft>
              <a:buClr>
                <a:schemeClr val="lt1"/>
              </a:buClr>
              <a:buSzPts val="1875"/>
              <a:buNone/>
              <a:defRPr sz="1500" b="0" cap="none">
                <a:solidFill>
                  <a:schemeClr val="lt1"/>
                </a:solidFill>
              </a:defRPr>
            </a:lvl1pPr>
            <a:lvl2pPr marL="914400" lvl="1" indent="-228600" algn="l">
              <a:lnSpc>
                <a:spcPct val="120000"/>
              </a:lnSpc>
              <a:spcBef>
                <a:spcPts val="375"/>
              </a:spcBef>
              <a:spcAft>
                <a:spcPts val="0"/>
              </a:spcAft>
              <a:buClr>
                <a:schemeClr val="lt1"/>
              </a:buClr>
              <a:buSzPts val="1875"/>
              <a:buNone/>
              <a:defRPr sz="1500" b="1"/>
            </a:lvl2pPr>
            <a:lvl3pPr marL="1371600" lvl="2" indent="-228600" algn="l">
              <a:lnSpc>
                <a:spcPct val="120000"/>
              </a:lnSpc>
              <a:spcBef>
                <a:spcPts val="375"/>
              </a:spcBef>
              <a:spcAft>
                <a:spcPts val="0"/>
              </a:spcAft>
              <a:buClr>
                <a:schemeClr val="lt1"/>
              </a:buClr>
              <a:buSzPts val="1688"/>
              <a:buNone/>
              <a:defRPr sz="1350" b="1"/>
            </a:lvl3pPr>
            <a:lvl4pPr marL="1828800" lvl="3" indent="-228600" algn="l">
              <a:lnSpc>
                <a:spcPct val="120000"/>
              </a:lnSpc>
              <a:spcBef>
                <a:spcPts val="375"/>
              </a:spcBef>
              <a:spcAft>
                <a:spcPts val="0"/>
              </a:spcAft>
              <a:buClr>
                <a:schemeClr val="lt1"/>
              </a:buClr>
              <a:buSzPts val="1500"/>
              <a:buNone/>
              <a:defRPr sz="1200" b="1"/>
            </a:lvl4pPr>
            <a:lvl5pPr marL="2286000" lvl="4" indent="-228600" algn="l">
              <a:lnSpc>
                <a:spcPct val="120000"/>
              </a:lnSpc>
              <a:spcBef>
                <a:spcPts val="375"/>
              </a:spcBef>
              <a:spcAft>
                <a:spcPts val="0"/>
              </a:spcAft>
              <a:buClr>
                <a:schemeClr val="lt1"/>
              </a:buClr>
              <a:buSzPts val="1500"/>
              <a:buNone/>
              <a:defRPr sz="1200" b="1"/>
            </a:lvl5pPr>
            <a:lvl6pPr marL="2743200" lvl="5" indent="-228600" algn="l">
              <a:lnSpc>
                <a:spcPct val="120000"/>
              </a:lnSpc>
              <a:spcBef>
                <a:spcPts val="375"/>
              </a:spcBef>
              <a:spcAft>
                <a:spcPts val="0"/>
              </a:spcAft>
              <a:buClr>
                <a:schemeClr val="lt1"/>
              </a:buClr>
              <a:buSzPts val="1500"/>
              <a:buNone/>
              <a:defRPr sz="1200" b="1"/>
            </a:lvl6pPr>
            <a:lvl7pPr marL="3200400" lvl="6" indent="-228600" algn="l">
              <a:lnSpc>
                <a:spcPct val="120000"/>
              </a:lnSpc>
              <a:spcBef>
                <a:spcPts val="375"/>
              </a:spcBef>
              <a:spcAft>
                <a:spcPts val="0"/>
              </a:spcAft>
              <a:buClr>
                <a:schemeClr val="lt1"/>
              </a:buClr>
              <a:buSzPts val="1500"/>
              <a:buNone/>
              <a:defRPr sz="1200" b="1"/>
            </a:lvl7pPr>
            <a:lvl8pPr marL="3657600" lvl="7" indent="-228600" algn="l">
              <a:lnSpc>
                <a:spcPct val="120000"/>
              </a:lnSpc>
              <a:spcBef>
                <a:spcPts val="375"/>
              </a:spcBef>
              <a:spcAft>
                <a:spcPts val="0"/>
              </a:spcAft>
              <a:buClr>
                <a:schemeClr val="lt1"/>
              </a:buClr>
              <a:buSzPts val="1500"/>
              <a:buNone/>
              <a:defRPr sz="1200" b="1"/>
            </a:lvl8pPr>
            <a:lvl9pPr marL="4114800" lvl="8" indent="-228600" algn="l">
              <a:lnSpc>
                <a:spcPct val="120000"/>
              </a:lnSpc>
              <a:spcBef>
                <a:spcPts val="375"/>
              </a:spcBef>
              <a:spcAft>
                <a:spcPts val="0"/>
              </a:spcAft>
              <a:buClr>
                <a:schemeClr val="lt1"/>
              </a:buClr>
              <a:buSzPts val="1500"/>
              <a:buNone/>
              <a:defRPr sz="1200" b="1"/>
            </a:lvl9pPr>
          </a:lstStyle>
          <a:p>
            <a:endParaRPr/>
          </a:p>
        </p:txBody>
      </p:sp>
      <p:sp>
        <p:nvSpPr>
          <p:cNvPr id="211" name="Google Shape;211;p17"/>
          <p:cNvSpPr>
            <a:spLocks noGrp="1"/>
          </p:cNvSpPr>
          <p:nvPr>
            <p:ph type="pic" idx="2"/>
          </p:nvPr>
        </p:nvSpPr>
        <p:spPr>
          <a:xfrm>
            <a:off x="856060" y="2000249"/>
            <a:ext cx="2396430" cy="1143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2" name="Google Shape;212;p17"/>
          <p:cNvSpPr txBox="1">
            <a:spLocks noGrp="1"/>
          </p:cNvSpPr>
          <p:nvPr>
            <p:ph type="body" idx="3"/>
          </p:nvPr>
        </p:nvSpPr>
        <p:spPr>
          <a:xfrm>
            <a:off x="856060" y="3735644"/>
            <a:ext cx="2396430" cy="61338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313"/>
              <a:buNone/>
              <a:defRPr sz="1050"/>
            </a:lvl1pPr>
            <a:lvl2pPr marL="914400" lvl="1" indent="-228600" algn="l">
              <a:lnSpc>
                <a:spcPct val="120000"/>
              </a:lnSpc>
              <a:spcBef>
                <a:spcPts val="375"/>
              </a:spcBef>
              <a:spcAft>
                <a:spcPts val="0"/>
              </a:spcAft>
              <a:buClr>
                <a:schemeClr val="lt1"/>
              </a:buClr>
              <a:buSzPts val="1125"/>
              <a:buNone/>
              <a:defRPr sz="900"/>
            </a:lvl2pPr>
            <a:lvl3pPr marL="1371600" lvl="2" indent="-228600" algn="l">
              <a:lnSpc>
                <a:spcPct val="120000"/>
              </a:lnSpc>
              <a:spcBef>
                <a:spcPts val="375"/>
              </a:spcBef>
              <a:spcAft>
                <a:spcPts val="0"/>
              </a:spcAft>
              <a:buClr>
                <a:schemeClr val="lt1"/>
              </a:buClr>
              <a:buSzPts val="938"/>
              <a:buNone/>
              <a:defRPr sz="750"/>
            </a:lvl3pPr>
            <a:lvl4pPr marL="1828800" lvl="3" indent="-228600" algn="l">
              <a:lnSpc>
                <a:spcPct val="120000"/>
              </a:lnSpc>
              <a:spcBef>
                <a:spcPts val="375"/>
              </a:spcBef>
              <a:spcAft>
                <a:spcPts val="0"/>
              </a:spcAft>
              <a:buClr>
                <a:schemeClr val="lt1"/>
              </a:buClr>
              <a:buSzPts val="844"/>
              <a:buNone/>
              <a:defRPr sz="675"/>
            </a:lvl4pPr>
            <a:lvl5pPr marL="2286000" lvl="4" indent="-228600" algn="l">
              <a:lnSpc>
                <a:spcPct val="120000"/>
              </a:lnSpc>
              <a:spcBef>
                <a:spcPts val="375"/>
              </a:spcBef>
              <a:spcAft>
                <a:spcPts val="0"/>
              </a:spcAft>
              <a:buClr>
                <a:schemeClr val="lt1"/>
              </a:buClr>
              <a:buSzPts val="844"/>
              <a:buNone/>
              <a:defRPr sz="675"/>
            </a:lvl5pPr>
            <a:lvl6pPr marL="2743200" lvl="5" indent="-228600" algn="l">
              <a:lnSpc>
                <a:spcPct val="120000"/>
              </a:lnSpc>
              <a:spcBef>
                <a:spcPts val="375"/>
              </a:spcBef>
              <a:spcAft>
                <a:spcPts val="0"/>
              </a:spcAft>
              <a:buClr>
                <a:schemeClr val="lt1"/>
              </a:buClr>
              <a:buSzPts val="844"/>
              <a:buNone/>
              <a:defRPr sz="675"/>
            </a:lvl6pPr>
            <a:lvl7pPr marL="3200400" lvl="6" indent="-228600" algn="l">
              <a:lnSpc>
                <a:spcPct val="120000"/>
              </a:lnSpc>
              <a:spcBef>
                <a:spcPts val="375"/>
              </a:spcBef>
              <a:spcAft>
                <a:spcPts val="0"/>
              </a:spcAft>
              <a:buClr>
                <a:schemeClr val="lt1"/>
              </a:buClr>
              <a:buSzPts val="844"/>
              <a:buNone/>
              <a:defRPr sz="675"/>
            </a:lvl7pPr>
            <a:lvl8pPr marL="3657600" lvl="7" indent="-228600" algn="l">
              <a:lnSpc>
                <a:spcPct val="120000"/>
              </a:lnSpc>
              <a:spcBef>
                <a:spcPts val="375"/>
              </a:spcBef>
              <a:spcAft>
                <a:spcPts val="0"/>
              </a:spcAft>
              <a:buClr>
                <a:schemeClr val="lt1"/>
              </a:buClr>
              <a:buSzPts val="844"/>
              <a:buNone/>
              <a:defRPr sz="675"/>
            </a:lvl8pPr>
            <a:lvl9pPr marL="4114800" lvl="8" indent="-228600" algn="l">
              <a:lnSpc>
                <a:spcPct val="120000"/>
              </a:lnSpc>
              <a:spcBef>
                <a:spcPts val="375"/>
              </a:spcBef>
              <a:spcAft>
                <a:spcPts val="0"/>
              </a:spcAft>
              <a:buClr>
                <a:schemeClr val="lt1"/>
              </a:buClr>
              <a:buSzPts val="844"/>
              <a:buNone/>
              <a:defRPr sz="675"/>
            </a:lvl9pPr>
          </a:lstStyle>
          <a:p>
            <a:endParaRPr/>
          </a:p>
        </p:txBody>
      </p:sp>
      <p:sp>
        <p:nvSpPr>
          <p:cNvPr id="213" name="Google Shape;213;p17"/>
          <p:cNvSpPr txBox="1">
            <a:spLocks noGrp="1"/>
          </p:cNvSpPr>
          <p:nvPr>
            <p:ph type="body" idx="4"/>
          </p:nvPr>
        </p:nvSpPr>
        <p:spPr>
          <a:xfrm>
            <a:off x="3366790" y="3303447"/>
            <a:ext cx="2400300" cy="432197"/>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750"/>
              </a:spcBef>
              <a:spcAft>
                <a:spcPts val="0"/>
              </a:spcAft>
              <a:buClr>
                <a:schemeClr val="lt1"/>
              </a:buClr>
              <a:buSzPts val="1875"/>
              <a:buNone/>
              <a:defRPr sz="1500" b="0" cap="none">
                <a:solidFill>
                  <a:schemeClr val="lt1"/>
                </a:solidFill>
              </a:defRPr>
            </a:lvl1pPr>
            <a:lvl2pPr marL="914400" lvl="1" indent="-228600" algn="l">
              <a:lnSpc>
                <a:spcPct val="120000"/>
              </a:lnSpc>
              <a:spcBef>
                <a:spcPts val="375"/>
              </a:spcBef>
              <a:spcAft>
                <a:spcPts val="0"/>
              </a:spcAft>
              <a:buClr>
                <a:schemeClr val="lt1"/>
              </a:buClr>
              <a:buSzPts val="1875"/>
              <a:buNone/>
              <a:defRPr sz="1500" b="1"/>
            </a:lvl2pPr>
            <a:lvl3pPr marL="1371600" lvl="2" indent="-228600" algn="l">
              <a:lnSpc>
                <a:spcPct val="120000"/>
              </a:lnSpc>
              <a:spcBef>
                <a:spcPts val="375"/>
              </a:spcBef>
              <a:spcAft>
                <a:spcPts val="0"/>
              </a:spcAft>
              <a:buClr>
                <a:schemeClr val="lt1"/>
              </a:buClr>
              <a:buSzPts val="1688"/>
              <a:buNone/>
              <a:defRPr sz="1350" b="1"/>
            </a:lvl3pPr>
            <a:lvl4pPr marL="1828800" lvl="3" indent="-228600" algn="l">
              <a:lnSpc>
                <a:spcPct val="120000"/>
              </a:lnSpc>
              <a:spcBef>
                <a:spcPts val="375"/>
              </a:spcBef>
              <a:spcAft>
                <a:spcPts val="0"/>
              </a:spcAft>
              <a:buClr>
                <a:schemeClr val="lt1"/>
              </a:buClr>
              <a:buSzPts val="1500"/>
              <a:buNone/>
              <a:defRPr sz="1200" b="1"/>
            </a:lvl4pPr>
            <a:lvl5pPr marL="2286000" lvl="4" indent="-228600" algn="l">
              <a:lnSpc>
                <a:spcPct val="120000"/>
              </a:lnSpc>
              <a:spcBef>
                <a:spcPts val="375"/>
              </a:spcBef>
              <a:spcAft>
                <a:spcPts val="0"/>
              </a:spcAft>
              <a:buClr>
                <a:schemeClr val="lt1"/>
              </a:buClr>
              <a:buSzPts val="1500"/>
              <a:buNone/>
              <a:defRPr sz="1200" b="1"/>
            </a:lvl5pPr>
            <a:lvl6pPr marL="2743200" lvl="5" indent="-228600" algn="l">
              <a:lnSpc>
                <a:spcPct val="120000"/>
              </a:lnSpc>
              <a:spcBef>
                <a:spcPts val="375"/>
              </a:spcBef>
              <a:spcAft>
                <a:spcPts val="0"/>
              </a:spcAft>
              <a:buClr>
                <a:schemeClr val="lt1"/>
              </a:buClr>
              <a:buSzPts val="1500"/>
              <a:buNone/>
              <a:defRPr sz="1200" b="1"/>
            </a:lvl6pPr>
            <a:lvl7pPr marL="3200400" lvl="6" indent="-228600" algn="l">
              <a:lnSpc>
                <a:spcPct val="120000"/>
              </a:lnSpc>
              <a:spcBef>
                <a:spcPts val="375"/>
              </a:spcBef>
              <a:spcAft>
                <a:spcPts val="0"/>
              </a:spcAft>
              <a:buClr>
                <a:schemeClr val="lt1"/>
              </a:buClr>
              <a:buSzPts val="1500"/>
              <a:buNone/>
              <a:defRPr sz="1200" b="1"/>
            </a:lvl7pPr>
            <a:lvl8pPr marL="3657600" lvl="7" indent="-228600" algn="l">
              <a:lnSpc>
                <a:spcPct val="120000"/>
              </a:lnSpc>
              <a:spcBef>
                <a:spcPts val="375"/>
              </a:spcBef>
              <a:spcAft>
                <a:spcPts val="0"/>
              </a:spcAft>
              <a:buClr>
                <a:schemeClr val="lt1"/>
              </a:buClr>
              <a:buSzPts val="1500"/>
              <a:buNone/>
              <a:defRPr sz="1200" b="1"/>
            </a:lvl8pPr>
            <a:lvl9pPr marL="4114800" lvl="8" indent="-228600" algn="l">
              <a:lnSpc>
                <a:spcPct val="120000"/>
              </a:lnSpc>
              <a:spcBef>
                <a:spcPts val="375"/>
              </a:spcBef>
              <a:spcAft>
                <a:spcPts val="0"/>
              </a:spcAft>
              <a:buClr>
                <a:schemeClr val="lt1"/>
              </a:buClr>
              <a:buSzPts val="1500"/>
              <a:buNone/>
              <a:defRPr sz="1200" b="1"/>
            </a:lvl9pPr>
          </a:lstStyle>
          <a:p>
            <a:endParaRPr/>
          </a:p>
        </p:txBody>
      </p:sp>
      <p:sp>
        <p:nvSpPr>
          <p:cNvPr id="214" name="Google Shape;214;p17"/>
          <p:cNvSpPr>
            <a:spLocks noGrp="1"/>
          </p:cNvSpPr>
          <p:nvPr>
            <p:ph type="pic" idx="5"/>
          </p:nvPr>
        </p:nvSpPr>
        <p:spPr>
          <a:xfrm>
            <a:off x="3366790" y="2000249"/>
            <a:ext cx="2399205" cy="1143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5" name="Google Shape;215;p17"/>
          <p:cNvSpPr txBox="1">
            <a:spLocks noGrp="1"/>
          </p:cNvSpPr>
          <p:nvPr>
            <p:ph type="body" idx="6"/>
          </p:nvPr>
        </p:nvSpPr>
        <p:spPr>
          <a:xfrm>
            <a:off x="3365695" y="3735643"/>
            <a:ext cx="2400300" cy="607757"/>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313"/>
              <a:buNone/>
              <a:defRPr sz="1050"/>
            </a:lvl1pPr>
            <a:lvl2pPr marL="914400" lvl="1" indent="-228600" algn="l">
              <a:lnSpc>
                <a:spcPct val="120000"/>
              </a:lnSpc>
              <a:spcBef>
                <a:spcPts val="375"/>
              </a:spcBef>
              <a:spcAft>
                <a:spcPts val="0"/>
              </a:spcAft>
              <a:buClr>
                <a:schemeClr val="lt1"/>
              </a:buClr>
              <a:buSzPts val="1125"/>
              <a:buNone/>
              <a:defRPr sz="900"/>
            </a:lvl2pPr>
            <a:lvl3pPr marL="1371600" lvl="2" indent="-228600" algn="l">
              <a:lnSpc>
                <a:spcPct val="120000"/>
              </a:lnSpc>
              <a:spcBef>
                <a:spcPts val="375"/>
              </a:spcBef>
              <a:spcAft>
                <a:spcPts val="0"/>
              </a:spcAft>
              <a:buClr>
                <a:schemeClr val="lt1"/>
              </a:buClr>
              <a:buSzPts val="938"/>
              <a:buNone/>
              <a:defRPr sz="750"/>
            </a:lvl3pPr>
            <a:lvl4pPr marL="1828800" lvl="3" indent="-228600" algn="l">
              <a:lnSpc>
                <a:spcPct val="120000"/>
              </a:lnSpc>
              <a:spcBef>
                <a:spcPts val="375"/>
              </a:spcBef>
              <a:spcAft>
                <a:spcPts val="0"/>
              </a:spcAft>
              <a:buClr>
                <a:schemeClr val="lt1"/>
              </a:buClr>
              <a:buSzPts val="844"/>
              <a:buNone/>
              <a:defRPr sz="675"/>
            </a:lvl4pPr>
            <a:lvl5pPr marL="2286000" lvl="4" indent="-228600" algn="l">
              <a:lnSpc>
                <a:spcPct val="120000"/>
              </a:lnSpc>
              <a:spcBef>
                <a:spcPts val="375"/>
              </a:spcBef>
              <a:spcAft>
                <a:spcPts val="0"/>
              </a:spcAft>
              <a:buClr>
                <a:schemeClr val="lt1"/>
              </a:buClr>
              <a:buSzPts val="844"/>
              <a:buNone/>
              <a:defRPr sz="675"/>
            </a:lvl5pPr>
            <a:lvl6pPr marL="2743200" lvl="5" indent="-228600" algn="l">
              <a:lnSpc>
                <a:spcPct val="120000"/>
              </a:lnSpc>
              <a:spcBef>
                <a:spcPts val="375"/>
              </a:spcBef>
              <a:spcAft>
                <a:spcPts val="0"/>
              </a:spcAft>
              <a:buClr>
                <a:schemeClr val="lt1"/>
              </a:buClr>
              <a:buSzPts val="844"/>
              <a:buNone/>
              <a:defRPr sz="675"/>
            </a:lvl6pPr>
            <a:lvl7pPr marL="3200400" lvl="6" indent="-228600" algn="l">
              <a:lnSpc>
                <a:spcPct val="120000"/>
              </a:lnSpc>
              <a:spcBef>
                <a:spcPts val="375"/>
              </a:spcBef>
              <a:spcAft>
                <a:spcPts val="0"/>
              </a:spcAft>
              <a:buClr>
                <a:schemeClr val="lt1"/>
              </a:buClr>
              <a:buSzPts val="844"/>
              <a:buNone/>
              <a:defRPr sz="675"/>
            </a:lvl7pPr>
            <a:lvl8pPr marL="3657600" lvl="7" indent="-228600" algn="l">
              <a:lnSpc>
                <a:spcPct val="120000"/>
              </a:lnSpc>
              <a:spcBef>
                <a:spcPts val="375"/>
              </a:spcBef>
              <a:spcAft>
                <a:spcPts val="0"/>
              </a:spcAft>
              <a:buClr>
                <a:schemeClr val="lt1"/>
              </a:buClr>
              <a:buSzPts val="844"/>
              <a:buNone/>
              <a:defRPr sz="675"/>
            </a:lvl8pPr>
            <a:lvl9pPr marL="4114800" lvl="8" indent="-228600" algn="l">
              <a:lnSpc>
                <a:spcPct val="120000"/>
              </a:lnSpc>
              <a:spcBef>
                <a:spcPts val="375"/>
              </a:spcBef>
              <a:spcAft>
                <a:spcPts val="0"/>
              </a:spcAft>
              <a:buClr>
                <a:schemeClr val="lt1"/>
              </a:buClr>
              <a:buSzPts val="844"/>
              <a:buNone/>
              <a:defRPr sz="675"/>
            </a:lvl9pPr>
          </a:lstStyle>
          <a:p>
            <a:endParaRPr/>
          </a:p>
        </p:txBody>
      </p:sp>
      <p:sp>
        <p:nvSpPr>
          <p:cNvPr id="216" name="Google Shape;216;p17"/>
          <p:cNvSpPr txBox="1">
            <a:spLocks noGrp="1"/>
          </p:cNvSpPr>
          <p:nvPr>
            <p:ph type="body" idx="7"/>
          </p:nvPr>
        </p:nvSpPr>
        <p:spPr>
          <a:xfrm>
            <a:off x="5889426" y="3303446"/>
            <a:ext cx="2393056" cy="432197"/>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750"/>
              </a:spcBef>
              <a:spcAft>
                <a:spcPts val="0"/>
              </a:spcAft>
              <a:buClr>
                <a:schemeClr val="lt1"/>
              </a:buClr>
              <a:buSzPts val="1875"/>
              <a:buNone/>
              <a:defRPr sz="1500" b="0" cap="none">
                <a:solidFill>
                  <a:schemeClr val="lt1"/>
                </a:solidFill>
              </a:defRPr>
            </a:lvl1pPr>
            <a:lvl2pPr marL="914400" lvl="1" indent="-228600" algn="l">
              <a:lnSpc>
                <a:spcPct val="120000"/>
              </a:lnSpc>
              <a:spcBef>
                <a:spcPts val="375"/>
              </a:spcBef>
              <a:spcAft>
                <a:spcPts val="0"/>
              </a:spcAft>
              <a:buClr>
                <a:schemeClr val="lt1"/>
              </a:buClr>
              <a:buSzPts val="1875"/>
              <a:buNone/>
              <a:defRPr sz="1500" b="1"/>
            </a:lvl2pPr>
            <a:lvl3pPr marL="1371600" lvl="2" indent="-228600" algn="l">
              <a:lnSpc>
                <a:spcPct val="120000"/>
              </a:lnSpc>
              <a:spcBef>
                <a:spcPts val="375"/>
              </a:spcBef>
              <a:spcAft>
                <a:spcPts val="0"/>
              </a:spcAft>
              <a:buClr>
                <a:schemeClr val="lt1"/>
              </a:buClr>
              <a:buSzPts val="1688"/>
              <a:buNone/>
              <a:defRPr sz="1350" b="1"/>
            </a:lvl3pPr>
            <a:lvl4pPr marL="1828800" lvl="3" indent="-228600" algn="l">
              <a:lnSpc>
                <a:spcPct val="120000"/>
              </a:lnSpc>
              <a:spcBef>
                <a:spcPts val="375"/>
              </a:spcBef>
              <a:spcAft>
                <a:spcPts val="0"/>
              </a:spcAft>
              <a:buClr>
                <a:schemeClr val="lt1"/>
              </a:buClr>
              <a:buSzPts val="1500"/>
              <a:buNone/>
              <a:defRPr sz="1200" b="1"/>
            </a:lvl4pPr>
            <a:lvl5pPr marL="2286000" lvl="4" indent="-228600" algn="l">
              <a:lnSpc>
                <a:spcPct val="120000"/>
              </a:lnSpc>
              <a:spcBef>
                <a:spcPts val="375"/>
              </a:spcBef>
              <a:spcAft>
                <a:spcPts val="0"/>
              </a:spcAft>
              <a:buClr>
                <a:schemeClr val="lt1"/>
              </a:buClr>
              <a:buSzPts val="1500"/>
              <a:buNone/>
              <a:defRPr sz="1200" b="1"/>
            </a:lvl5pPr>
            <a:lvl6pPr marL="2743200" lvl="5" indent="-228600" algn="l">
              <a:lnSpc>
                <a:spcPct val="120000"/>
              </a:lnSpc>
              <a:spcBef>
                <a:spcPts val="375"/>
              </a:spcBef>
              <a:spcAft>
                <a:spcPts val="0"/>
              </a:spcAft>
              <a:buClr>
                <a:schemeClr val="lt1"/>
              </a:buClr>
              <a:buSzPts val="1500"/>
              <a:buNone/>
              <a:defRPr sz="1200" b="1"/>
            </a:lvl6pPr>
            <a:lvl7pPr marL="3200400" lvl="6" indent="-228600" algn="l">
              <a:lnSpc>
                <a:spcPct val="120000"/>
              </a:lnSpc>
              <a:spcBef>
                <a:spcPts val="375"/>
              </a:spcBef>
              <a:spcAft>
                <a:spcPts val="0"/>
              </a:spcAft>
              <a:buClr>
                <a:schemeClr val="lt1"/>
              </a:buClr>
              <a:buSzPts val="1500"/>
              <a:buNone/>
              <a:defRPr sz="1200" b="1"/>
            </a:lvl7pPr>
            <a:lvl8pPr marL="3657600" lvl="7" indent="-228600" algn="l">
              <a:lnSpc>
                <a:spcPct val="120000"/>
              </a:lnSpc>
              <a:spcBef>
                <a:spcPts val="375"/>
              </a:spcBef>
              <a:spcAft>
                <a:spcPts val="0"/>
              </a:spcAft>
              <a:buClr>
                <a:schemeClr val="lt1"/>
              </a:buClr>
              <a:buSzPts val="1500"/>
              <a:buNone/>
              <a:defRPr sz="1200" b="1"/>
            </a:lvl8pPr>
            <a:lvl9pPr marL="4114800" lvl="8" indent="-228600" algn="l">
              <a:lnSpc>
                <a:spcPct val="120000"/>
              </a:lnSpc>
              <a:spcBef>
                <a:spcPts val="375"/>
              </a:spcBef>
              <a:spcAft>
                <a:spcPts val="0"/>
              </a:spcAft>
              <a:buClr>
                <a:schemeClr val="lt1"/>
              </a:buClr>
              <a:buSzPts val="1500"/>
              <a:buNone/>
              <a:defRPr sz="1200" b="1"/>
            </a:lvl9pPr>
          </a:lstStyle>
          <a:p>
            <a:endParaRPr/>
          </a:p>
        </p:txBody>
      </p:sp>
      <p:sp>
        <p:nvSpPr>
          <p:cNvPr id="217" name="Google Shape;217;p17"/>
          <p:cNvSpPr>
            <a:spLocks noGrp="1"/>
          </p:cNvSpPr>
          <p:nvPr>
            <p:ph type="pic" idx="8"/>
          </p:nvPr>
        </p:nvSpPr>
        <p:spPr>
          <a:xfrm>
            <a:off x="5889332" y="2000249"/>
            <a:ext cx="2396227" cy="1143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8" name="Google Shape;218;p17"/>
          <p:cNvSpPr txBox="1">
            <a:spLocks noGrp="1"/>
          </p:cNvSpPr>
          <p:nvPr>
            <p:ph type="body" idx="9"/>
          </p:nvPr>
        </p:nvSpPr>
        <p:spPr>
          <a:xfrm>
            <a:off x="5889332" y="3735641"/>
            <a:ext cx="2396226" cy="607759"/>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313"/>
              <a:buNone/>
              <a:defRPr sz="1050"/>
            </a:lvl1pPr>
            <a:lvl2pPr marL="914400" lvl="1" indent="-228600" algn="l">
              <a:lnSpc>
                <a:spcPct val="120000"/>
              </a:lnSpc>
              <a:spcBef>
                <a:spcPts val="375"/>
              </a:spcBef>
              <a:spcAft>
                <a:spcPts val="0"/>
              </a:spcAft>
              <a:buClr>
                <a:schemeClr val="lt1"/>
              </a:buClr>
              <a:buSzPts val="1125"/>
              <a:buNone/>
              <a:defRPr sz="900"/>
            </a:lvl2pPr>
            <a:lvl3pPr marL="1371600" lvl="2" indent="-228600" algn="l">
              <a:lnSpc>
                <a:spcPct val="120000"/>
              </a:lnSpc>
              <a:spcBef>
                <a:spcPts val="375"/>
              </a:spcBef>
              <a:spcAft>
                <a:spcPts val="0"/>
              </a:spcAft>
              <a:buClr>
                <a:schemeClr val="lt1"/>
              </a:buClr>
              <a:buSzPts val="938"/>
              <a:buNone/>
              <a:defRPr sz="750"/>
            </a:lvl3pPr>
            <a:lvl4pPr marL="1828800" lvl="3" indent="-228600" algn="l">
              <a:lnSpc>
                <a:spcPct val="120000"/>
              </a:lnSpc>
              <a:spcBef>
                <a:spcPts val="375"/>
              </a:spcBef>
              <a:spcAft>
                <a:spcPts val="0"/>
              </a:spcAft>
              <a:buClr>
                <a:schemeClr val="lt1"/>
              </a:buClr>
              <a:buSzPts val="844"/>
              <a:buNone/>
              <a:defRPr sz="675"/>
            </a:lvl4pPr>
            <a:lvl5pPr marL="2286000" lvl="4" indent="-228600" algn="l">
              <a:lnSpc>
                <a:spcPct val="120000"/>
              </a:lnSpc>
              <a:spcBef>
                <a:spcPts val="375"/>
              </a:spcBef>
              <a:spcAft>
                <a:spcPts val="0"/>
              </a:spcAft>
              <a:buClr>
                <a:schemeClr val="lt1"/>
              </a:buClr>
              <a:buSzPts val="844"/>
              <a:buNone/>
              <a:defRPr sz="675"/>
            </a:lvl5pPr>
            <a:lvl6pPr marL="2743200" lvl="5" indent="-228600" algn="l">
              <a:lnSpc>
                <a:spcPct val="120000"/>
              </a:lnSpc>
              <a:spcBef>
                <a:spcPts val="375"/>
              </a:spcBef>
              <a:spcAft>
                <a:spcPts val="0"/>
              </a:spcAft>
              <a:buClr>
                <a:schemeClr val="lt1"/>
              </a:buClr>
              <a:buSzPts val="844"/>
              <a:buNone/>
              <a:defRPr sz="675"/>
            </a:lvl6pPr>
            <a:lvl7pPr marL="3200400" lvl="6" indent="-228600" algn="l">
              <a:lnSpc>
                <a:spcPct val="120000"/>
              </a:lnSpc>
              <a:spcBef>
                <a:spcPts val="375"/>
              </a:spcBef>
              <a:spcAft>
                <a:spcPts val="0"/>
              </a:spcAft>
              <a:buClr>
                <a:schemeClr val="lt1"/>
              </a:buClr>
              <a:buSzPts val="844"/>
              <a:buNone/>
              <a:defRPr sz="675"/>
            </a:lvl7pPr>
            <a:lvl8pPr marL="3657600" lvl="7" indent="-228600" algn="l">
              <a:lnSpc>
                <a:spcPct val="120000"/>
              </a:lnSpc>
              <a:spcBef>
                <a:spcPts val="375"/>
              </a:spcBef>
              <a:spcAft>
                <a:spcPts val="0"/>
              </a:spcAft>
              <a:buClr>
                <a:schemeClr val="lt1"/>
              </a:buClr>
              <a:buSzPts val="844"/>
              <a:buNone/>
              <a:defRPr sz="675"/>
            </a:lvl8pPr>
            <a:lvl9pPr marL="4114800" lvl="8" indent="-228600" algn="l">
              <a:lnSpc>
                <a:spcPct val="120000"/>
              </a:lnSpc>
              <a:spcBef>
                <a:spcPts val="375"/>
              </a:spcBef>
              <a:spcAft>
                <a:spcPts val="0"/>
              </a:spcAft>
              <a:buClr>
                <a:schemeClr val="lt1"/>
              </a:buClr>
              <a:buSzPts val="844"/>
              <a:buNone/>
              <a:defRPr sz="675"/>
            </a:lvl9pPr>
          </a:lstStyle>
          <a:p>
            <a:endParaRPr/>
          </a:p>
        </p:txBody>
      </p:sp>
      <p:sp>
        <p:nvSpPr>
          <p:cNvPr id="219" name="Google Shape;219;p17"/>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17"/>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1" name="Google Shape;221;p17"/>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22"/>
        <p:cNvGrpSpPr/>
        <p:nvPr/>
      </p:nvGrpSpPr>
      <p:grpSpPr>
        <a:xfrm>
          <a:off x="0" y="0"/>
          <a:ext cx="0" cy="0"/>
          <a:chOff x="0" y="0"/>
          <a:chExt cx="0" cy="0"/>
        </a:xfrm>
      </p:grpSpPr>
      <p:sp>
        <p:nvSpPr>
          <p:cNvPr id="223" name="Google Shape;223;p18"/>
          <p:cNvSpPr txBox="1">
            <a:spLocks noGrp="1"/>
          </p:cNvSpPr>
          <p:nvPr>
            <p:ph type="title"/>
          </p:nvPr>
        </p:nvSpPr>
        <p:spPr>
          <a:xfrm>
            <a:off x="856060" y="463888"/>
            <a:ext cx="7429499" cy="110892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4" name="Google Shape;224;p18"/>
          <p:cNvSpPr txBox="1">
            <a:spLocks noGrp="1"/>
          </p:cNvSpPr>
          <p:nvPr>
            <p:ph type="body" idx="1"/>
          </p:nvPr>
        </p:nvSpPr>
        <p:spPr>
          <a:xfrm rot="5400000">
            <a:off x="3242667" y="-699491"/>
            <a:ext cx="2656286" cy="7429499"/>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750"/>
              </a:spcBef>
              <a:spcAft>
                <a:spcPts val="0"/>
              </a:spcAft>
              <a:buClr>
                <a:schemeClr val="lt1"/>
              </a:buClr>
              <a:buSzPts val="2250"/>
              <a:buChar char="•"/>
              <a:defRPr/>
            </a:lvl1pPr>
            <a:lvl2pPr marL="914400" lvl="1" indent="-371475" algn="l">
              <a:lnSpc>
                <a:spcPct val="120000"/>
              </a:lnSpc>
              <a:spcBef>
                <a:spcPts val="375"/>
              </a:spcBef>
              <a:spcAft>
                <a:spcPts val="0"/>
              </a:spcAft>
              <a:buClr>
                <a:schemeClr val="lt1"/>
              </a:buClr>
              <a:buSzPts val="2250"/>
              <a:buChar char="•"/>
              <a:defRPr/>
            </a:lvl2pPr>
            <a:lvl3pPr marL="1371600" lvl="2" indent="-371475" algn="l">
              <a:lnSpc>
                <a:spcPct val="120000"/>
              </a:lnSpc>
              <a:spcBef>
                <a:spcPts val="375"/>
              </a:spcBef>
              <a:spcAft>
                <a:spcPts val="0"/>
              </a:spcAft>
              <a:buClr>
                <a:schemeClr val="lt1"/>
              </a:buClr>
              <a:buSzPts val="2250"/>
              <a:buChar char="•"/>
              <a:defRPr/>
            </a:lvl3pPr>
            <a:lvl4pPr marL="1828800" lvl="3" indent="-371475" algn="l">
              <a:lnSpc>
                <a:spcPct val="120000"/>
              </a:lnSpc>
              <a:spcBef>
                <a:spcPts val="375"/>
              </a:spcBef>
              <a:spcAft>
                <a:spcPts val="0"/>
              </a:spcAft>
              <a:buClr>
                <a:schemeClr val="lt1"/>
              </a:buClr>
              <a:buSzPts val="2250"/>
              <a:buChar char="•"/>
              <a:defRPr/>
            </a:lvl4pPr>
            <a:lvl5pPr marL="2286000" lvl="4" indent="-371475" algn="l">
              <a:lnSpc>
                <a:spcPct val="120000"/>
              </a:lnSpc>
              <a:spcBef>
                <a:spcPts val="375"/>
              </a:spcBef>
              <a:spcAft>
                <a:spcPts val="0"/>
              </a:spcAft>
              <a:buClr>
                <a:schemeClr val="lt1"/>
              </a:buClr>
              <a:buSzPts val="2250"/>
              <a:buChar char="•"/>
              <a:defRPr/>
            </a:lvl5pPr>
            <a:lvl6pPr marL="2743200" lvl="5" indent="-371475" algn="l">
              <a:lnSpc>
                <a:spcPct val="120000"/>
              </a:lnSpc>
              <a:spcBef>
                <a:spcPts val="375"/>
              </a:spcBef>
              <a:spcAft>
                <a:spcPts val="0"/>
              </a:spcAft>
              <a:buClr>
                <a:schemeClr val="lt1"/>
              </a:buClr>
              <a:buSzPts val="2250"/>
              <a:buChar char="•"/>
              <a:defRPr/>
            </a:lvl6pPr>
            <a:lvl7pPr marL="3200400" lvl="6" indent="-371475" algn="l">
              <a:lnSpc>
                <a:spcPct val="120000"/>
              </a:lnSpc>
              <a:spcBef>
                <a:spcPts val="375"/>
              </a:spcBef>
              <a:spcAft>
                <a:spcPts val="0"/>
              </a:spcAft>
              <a:buClr>
                <a:schemeClr val="lt1"/>
              </a:buClr>
              <a:buSzPts val="2250"/>
              <a:buChar char="•"/>
              <a:defRPr/>
            </a:lvl7pPr>
            <a:lvl8pPr marL="3657600" lvl="7" indent="-371475" algn="l">
              <a:lnSpc>
                <a:spcPct val="120000"/>
              </a:lnSpc>
              <a:spcBef>
                <a:spcPts val="375"/>
              </a:spcBef>
              <a:spcAft>
                <a:spcPts val="0"/>
              </a:spcAft>
              <a:buClr>
                <a:schemeClr val="lt1"/>
              </a:buClr>
              <a:buSzPts val="2250"/>
              <a:buChar char="•"/>
              <a:defRPr/>
            </a:lvl8pPr>
            <a:lvl9pPr marL="4114800" lvl="8" indent="-371475" algn="l">
              <a:lnSpc>
                <a:spcPct val="120000"/>
              </a:lnSpc>
              <a:spcBef>
                <a:spcPts val="375"/>
              </a:spcBef>
              <a:spcAft>
                <a:spcPts val="0"/>
              </a:spcAft>
              <a:buClr>
                <a:schemeClr val="lt1"/>
              </a:buClr>
              <a:buSzPts val="2250"/>
              <a:buChar char="•"/>
              <a:defRPr/>
            </a:lvl9pPr>
          </a:lstStyle>
          <a:p>
            <a:endParaRPr/>
          </a:p>
        </p:txBody>
      </p:sp>
      <p:sp>
        <p:nvSpPr>
          <p:cNvPr id="225" name="Google Shape;225;p18"/>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 name="Google Shape;226;p18"/>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7" name="Google Shape;227;p18"/>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rot="5400000">
            <a:off x="5590580" y="1648422"/>
            <a:ext cx="3886201" cy="150375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0" name="Google Shape;230;p19"/>
          <p:cNvSpPr txBox="1">
            <a:spLocks noGrp="1"/>
          </p:cNvSpPr>
          <p:nvPr>
            <p:ph type="body" idx="1"/>
          </p:nvPr>
        </p:nvSpPr>
        <p:spPr>
          <a:xfrm rot="5400000">
            <a:off x="1818678" y="-505421"/>
            <a:ext cx="3886201" cy="5811443"/>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750"/>
              </a:spcBef>
              <a:spcAft>
                <a:spcPts val="0"/>
              </a:spcAft>
              <a:buClr>
                <a:schemeClr val="lt1"/>
              </a:buClr>
              <a:buSzPts val="2250"/>
              <a:buChar char="•"/>
              <a:defRPr/>
            </a:lvl1pPr>
            <a:lvl2pPr marL="914400" lvl="1" indent="-371475" algn="l">
              <a:lnSpc>
                <a:spcPct val="120000"/>
              </a:lnSpc>
              <a:spcBef>
                <a:spcPts val="375"/>
              </a:spcBef>
              <a:spcAft>
                <a:spcPts val="0"/>
              </a:spcAft>
              <a:buClr>
                <a:schemeClr val="lt1"/>
              </a:buClr>
              <a:buSzPts val="2250"/>
              <a:buChar char="•"/>
              <a:defRPr/>
            </a:lvl2pPr>
            <a:lvl3pPr marL="1371600" lvl="2" indent="-371475" algn="l">
              <a:lnSpc>
                <a:spcPct val="120000"/>
              </a:lnSpc>
              <a:spcBef>
                <a:spcPts val="375"/>
              </a:spcBef>
              <a:spcAft>
                <a:spcPts val="0"/>
              </a:spcAft>
              <a:buClr>
                <a:schemeClr val="lt1"/>
              </a:buClr>
              <a:buSzPts val="2250"/>
              <a:buChar char="•"/>
              <a:defRPr/>
            </a:lvl3pPr>
            <a:lvl4pPr marL="1828800" lvl="3" indent="-371475" algn="l">
              <a:lnSpc>
                <a:spcPct val="120000"/>
              </a:lnSpc>
              <a:spcBef>
                <a:spcPts val="375"/>
              </a:spcBef>
              <a:spcAft>
                <a:spcPts val="0"/>
              </a:spcAft>
              <a:buClr>
                <a:schemeClr val="lt1"/>
              </a:buClr>
              <a:buSzPts val="2250"/>
              <a:buChar char="•"/>
              <a:defRPr/>
            </a:lvl4pPr>
            <a:lvl5pPr marL="2286000" lvl="4" indent="-371475" algn="l">
              <a:lnSpc>
                <a:spcPct val="120000"/>
              </a:lnSpc>
              <a:spcBef>
                <a:spcPts val="375"/>
              </a:spcBef>
              <a:spcAft>
                <a:spcPts val="0"/>
              </a:spcAft>
              <a:buClr>
                <a:schemeClr val="lt1"/>
              </a:buClr>
              <a:buSzPts val="2250"/>
              <a:buChar char="•"/>
              <a:defRPr/>
            </a:lvl5pPr>
            <a:lvl6pPr marL="2743200" lvl="5" indent="-371475" algn="l">
              <a:lnSpc>
                <a:spcPct val="120000"/>
              </a:lnSpc>
              <a:spcBef>
                <a:spcPts val="375"/>
              </a:spcBef>
              <a:spcAft>
                <a:spcPts val="0"/>
              </a:spcAft>
              <a:buClr>
                <a:schemeClr val="lt1"/>
              </a:buClr>
              <a:buSzPts val="2250"/>
              <a:buChar char="•"/>
              <a:defRPr/>
            </a:lvl6pPr>
            <a:lvl7pPr marL="3200400" lvl="6" indent="-371475" algn="l">
              <a:lnSpc>
                <a:spcPct val="120000"/>
              </a:lnSpc>
              <a:spcBef>
                <a:spcPts val="375"/>
              </a:spcBef>
              <a:spcAft>
                <a:spcPts val="0"/>
              </a:spcAft>
              <a:buClr>
                <a:schemeClr val="lt1"/>
              </a:buClr>
              <a:buSzPts val="2250"/>
              <a:buChar char="•"/>
              <a:defRPr/>
            </a:lvl7pPr>
            <a:lvl8pPr marL="3657600" lvl="7" indent="-371475" algn="l">
              <a:lnSpc>
                <a:spcPct val="120000"/>
              </a:lnSpc>
              <a:spcBef>
                <a:spcPts val="375"/>
              </a:spcBef>
              <a:spcAft>
                <a:spcPts val="0"/>
              </a:spcAft>
              <a:buClr>
                <a:schemeClr val="lt1"/>
              </a:buClr>
              <a:buSzPts val="2250"/>
              <a:buChar char="•"/>
              <a:defRPr/>
            </a:lvl8pPr>
            <a:lvl9pPr marL="4114800" lvl="8" indent="-371475" algn="l">
              <a:lnSpc>
                <a:spcPct val="120000"/>
              </a:lnSpc>
              <a:spcBef>
                <a:spcPts val="375"/>
              </a:spcBef>
              <a:spcAft>
                <a:spcPts val="0"/>
              </a:spcAft>
              <a:buClr>
                <a:schemeClr val="lt1"/>
              </a:buClr>
              <a:buSzPts val="2250"/>
              <a:buChar char="•"/>
              <a:defRPr/>
            </a:lvl9pPr>
          </a:lstStyle>
          <a:p>
            <a:endParaRPr/>
          </a:p>
        </p:txBody>
      </p:sp>
      <p:sp>
        <p:nvSpPr>
          <p:cNvPr id="231" name="Google Shape;231;p19"/>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2" name="Google Shape;232;p19"/>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3" name="Google Shape;233;p19"/>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14"/>
        <p:cNvGrpSpPr/>
        <p:nvPr/>
      </p:nvGrpSpPr>
      <p:grpSpPr>
        <a:xfrm>
          <a:off x="0" y="0"/>
          <a:ext cx="0" cy="0"/>
          <a:chOff x="0" y="0"/>
          <a:chExt cx="0" cy="0"/>
        </a:xfrm>
      </p:grpSpPr>
      <p:sp>
        <p:nvSpPr>
          <p:cNvPr id="115" name="Google Shape;115;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90000"/>
              </a:lnSpc>
              <a:spcBef>
                <a:spcPts val="0"/>
              </a:spcBef>
              <a:spcAft>
                <a:spcPts val="0"/>
              </a:spcAft>
              <a:buClr>
                <a:schemeClr val="lt1"/>
              </a:buClr>
              <a:buSzPts val="2800"/>
              <a:buFont typeface="Twentieth Century"/>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6" name="Google Shape;116;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20000"/>
              </a:lnSpc>
              <a:spcBef>
                <a:spcPts val="0"/>
              </a:spcBef>
              <a:spcAft>
                <a:spcPts val="0"/>
              </a:spcAft>
              <a:buClr>
                <a:schemeClr val="lt1"/>
              </a:buClr>
              <a:buSzPts val="1800"/>
              <a:buChar char="●"/>
              <a:defRPr/>
            </a:lvl1pPr>
            <a:lvl2pPr marL="914400" lvl="1" indent="-317500" algn="l">
              <a:lnSpc>
                <a:spcPct val="120000"/>
              </a:lnSpc>
              <a:spcBef>
                <a:spcPts val="0"/>
              </a:spcBef>
              <a:spcAft>
                <a:spcPts val="0"/>
              </a:spcAft>
              <a:buClr>
                <a:schemeClr val="lt1"/>
              </a:buClr>
              <a:buSzPts val="1400"/>
              <a:buChar char="○"/>
              <a:defRPr/>
            </a:lvl2pPr>
            <a:lvl3pPr marL="1371600" lvl="2" indent="-317500" algn="l">
              <a:lnSpc>
                <a:spcPct val="120000"/>
              </a:lnSpc>
              <a:spcBef>
                <a:spcPts val="0"/>
              </a:spcBef>
              <a:spcAft>
                <a:spcPts val="0"/>
              </a:spcAft>
              <a:buClr>
                <a:schemeClr val="lt1"/>
              </a:buClr>
              <a:buSzPts val="1400"/>
              <a:buChar char="■"/>
              <a:defRPr/>
            </a:lvl3pPr>
            <a:lvl4pPr marL="1828800" lvl="3" indent="-317500" algn="l">
              <a:lnSpc>
                <a:spcPct val="120000"/>
              </a:lnSpc>
              <a:spcBef>
                <a:spcPts val="0"/>
              </a:spcBef>
              <a:spcAft>
                <a:spcPts val="0"/>
              </a:spcAft>
              <a:buClr>
                <a:schemeClr val="lt1"/>
              </a:buClr>
              <a:buSzPts val="1400"/>
              <a:buChar char="●"/>
              <a:defRPr/>
            </a:lvl4pPr>
            <a:lvl5pPr marL="2286000" lvl="4" indent="-317500" algn="l">
              <a:lnSpc>
                <a:spcPct val="120000"/>
              </a:lnSpc>
              <a:spcBef>
                <a:spcPts val="0"/>
              </a:spcBef>
              <a:spcAft>
                <a:spcPts val="0"/>
              </a:spcAft>
              <a:buClr>
                <a:schemeClr val="lt1"/>
              </a:buClr>
              <a:buSzPts val="1400"/>
              <a:buChar char="○"/>
              <a:defRPr/>
            </a:lvl5pPr>
            <a:lvl6pPr marL="2743200" lvl="5" indent="-317500" algn="l">
              <a:lnSpc>
                <a:spcPct val="120000"/>
              </a:lnSpc>
              <a:spcBef>
                <a:spcPts val="0"/>
              </a:spcBef>
              <a:spcAft>
                <a:spcPts val="0"/>
              </a:spcAft>
              <a:buClr>
                <a:schemeClr val="lt1"/>
              </a:buClr>
              <a:buSzPts val="1400"/>
              <a:buChar char="■"/>
              <a:defRPr/>
            </a:lvl6pPr>
            <a:lvl7pPr marL="3200400" lvl="6" indent="-317500" algn="l">
              <a:lnSpc>
                <a:spcPct val="120000"/>
              </a:lnSpc>
              <a:spcBef>
                <a:spcPts val="0"/>
              </a:spcBef>
              <a:spcAft>
                <a:spcPts val="0"/>
              </a:spcAft>
              <a:buClr>
                <a:schemeClr val="lt1"/>
              </a:buClr>
              <a:buSzPts val="1400"/>
              <a:buChar char="●"/>
              <a:defRPr/>
            </a:lvl7pPr>
            <a:lvl8pPr marL="3657600" lvl="7" indent="-317500" algn="l">
              <a:lnSpc>
                <a:spcPct val="120000"/>
              </a:lnSpc>
              <a:spcBef>
                <a:spcPts val="0"/>
              </a:spcBef>
              <a:spcAft>
                <a:spcPts val="0"/>
              </a:spcAft>
              <a:buClr>
                <a:schemeClr val="lt1"/>
              </a:buClr>
              <a:buSzPts val="1400"/>
              <a:buChar char="○"/>
              <a:defRPr/>
            </a:lvl8pPr>
            <a:lvl9pPr marL="4114800" lvl="8" indent="-317500" algn="l">
              <a:lnSpc>
                <a:spcPct val="120000"/>
              </a:lnSpc>
              <a:spcBef>
                <a:spcPts val="0"/>
              </a:spcBef>
              <a:spcAft>
                <a:spcPts val="0"/>
              </a:spcAft>
              <a:buClr>
                <a:schemeClr val="lt1"/>
              </a:buClr>
              <a:buSzPts val="1400"/>
              <a:buChar char="■"/>
              <a:defRPr/>
            </a:lvl9pPr>
          </a:lstStyle>
          <a:p>
            <a:endParaRPr/>
          </a:p>
        </p:txBody>
      </p:sp>
      <p:sp>
        <p:nvSpPr>
          <p:cNvPr id="117" name="Google Shape;11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1pPr>
            <a:lvl2pPr marL="0" marR="0" lvl="1" indent="0" algn="r">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2pPr>
            <a:lvl3pPr marL="0" marR="0" lvl="2" indent="0" algn="r">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3pPr>
            <a:lvl4pPr marL="0" marR="0" lvl="3" indent="0" algn="r">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4pPr>
            <a:lvl5pPr marL="0" marR="0" lvl="4" indent="0" algn="r">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5pPr>
            <a:lvl6pPr marL="0" marR="0" lvl="5" indent="0" algn="r">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6pPr>
            <a:lvl7pPr marL="0" marR="0" lvl="6" indent="0" algn="r">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7pPr>
            <a:lvl8pPr marL="0" marR="0" lvl="7" indent="0" algn="r">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8pPr>
            <a:lvl9pPr marL="0" marR="0" lvl="8" indent="0" algn="r">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8"/>
        <p:cNvGrpSpPr/>
        <p:nvPr/>
      </p:nvGrpSpPr>
      <p:grpSpPr>
        <a:xfrm>
          <a:off x="0" y="0"/>
          <a:ext cx="0" cy="0"/>
          <a:chOff x="0" y="0"/>
          <a:chExt cx="0" cy="0"/>
        </a:xfrm>
      </p:grpSpPr>
      <p:sp>
        <p:nvSpPr>
          <p:cNvPr id="119" name="Google Shape;119;p4"/>
          <p:cNvSpPr txBox="1">
            <a:spLocks noGrp="1"/>
          </p:cNvSpPr>
          <p:nvPr>
            <p:ph type="title"/>
          </p:nvPr>
        </p:nvSpPr>
        <p:spPr>
          <a:xfrm>
            <a:off x="856060" y="463888"/>
            <a:ext cx="7429499" cy="110892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4"/>
          <p:cNvSpPr txBox="1">
            <a:spLocks noGrp="1"/>
          </p:cNvSpPr>
          <p:nvPr>
            <p:ph type="body" idx="1"/>
          </p:nvPr>
        </p:nvSpPr>
        <p:spPr>
          <a:xfrm>
            <a:off x="856060" y="1687115"/>
            <a:ext cx="7429499" cy="2656286"/>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750"/>
              </a:spcBef>
              <a:spcAft>
                <a:spcPts val="0"/>
              </a:spcAft>
              <a:buClr>
                <a:schemeClr val="lt1"/>
              </a:buClr>
              <a:buSzPts val="2250"/>
              <a:buChar char="•"/>
              <a:defRPr/>
            </a:lvl1pPr>
            <a:lvl2pPr marL="914400" lvl="1" indent="-371475" algn="l">
              <a:lnSpc>
                <a:spcPct val="120000"/>
              </a:lnSpc>
              <a:spcBef>
                <a:spcPts val="375"/>
              </a:spcBef>
              <a:spcAft>
                <a:spcPts val="0"/>
              </a:spcAft>
              <a:buClr>
                <a:schemeClr val="lt1"/>
              </a:buClr>
              <a:buSzPts val="2250"/>
              <a:buChar char="•"/>
              <a:defRPr/>
            </a:lvl2pPr>
            <a:lvl3pPr marL="1371600" lvl="2" indent="-371475" algn="l">
              <a:lnSpc>
                <a:spcPct val="120000"/>
              </a:lnSpc>
              <a:spcBef>
                <a:spcPts val="375"/>
              </a:spcBef>
              <a:spcAft>
                <a:spcPts val="0"/>
              </a:spcAft>
              <a:buClr>
                <a:schemeClr val="lt1"/>
              </a:buClr>
              <a:buSzPts val="2250"/>
              <a:buChar char="•"/>
              <a:defRPr/>
            </a:lvl3pPr>
            <a:lvl4pPr marL="1828800" lvl="3" indent="-371475" algn="l">
              <a:lnSpc>
                <a:spcPct val="120000"/>
              </a:lnSpc>
              <a:spcBef>
                <a:spcPts val="375"/>
              </a:spcBef>
              <a:spcAft>
                <a:spcPts val="0"/>
              </a:spcAft>
              <a:buClr>
                <a:schemeClr val="lt1"/>
              </a:buClr>
              <a:buSzPts val="2250"/>
              <a:buChar char="•"/>
              <a:defRPr/>
            </a:lvl4pPr>
            <a:lvl5pPr marL="2286000" lvl="4" indent="-371475" algn="l">
              <a:lnSpc>
                <a:spcPct val="120000"/>
              </a:lnSpc>
              <a:spcBef>
                <a:spcPts val="375"/>
              </a:spcBef>
              <a:spcAft>
                <a:spcPts val="0"/>
              </a:spcAft>
              <a:buClr>
                <a:schemeClr val="lt1"/>
              </a:buClr>
              <a:buSzPts val="2250"/>
              <a:buChar char="•"/>
              <a:defRPr/>
            </a:lvl5pPr>
            <a:lvl6pPr marL="2743200" lvl="5" indent="-371475" algn="l">
              <a:lnSpc>
                <a:spcPct val="120000"/>
              </a:lnSpc>
              <a:spcBef>
                <a:spcPts val="375"/>
              </a:spcBef>
              <a:spcAft>
                <a:spcPts val="0"/>
              </a:spcAft>
              <a:buClr>
                <a:schemeClr val="lt1"/>
              </a:buClr>
              <a:buSzPts val="2250"/>
              <a:buChar char="•"/>
              <a:defRPr/>
            </a:lvl6pPr>
            <a:lvl7pPr marL="3200400" lvl="6" indent="-371475" algn="l">
              <a:lnSpc>
                <a:spcPct val="120000"/>
              </a:lnSpc>
              <a:spcBef>
                <a:spcPts val="375"/>
              </a:spcBef>
              <a:spcAft>
                <a:spcPts val="0"/>
              </a:spcAft>
              <a:buClr>
                <a:schemeClr val="lt1"/>
              </a:buClr>
              <a:buSzPts val="2250"/>
              <a:buChar char="•"/>
              <a:defRPr/>
            </a:lvl7pPr>
            <a:lvl8pPr marL="3657600" lvl="7" indent="-371475" algn="l">
              <a:lnSpc>
                <a:spcPct val="120000"/>
              </a:lnSpc>
              <a:spcBef>
                <a:spcPts val="375"/>
              </a:spcBef>
              <a:spcAft>
                <a:spcPts val="0"/>
              </a:spcAft>
              <a:buClr>
                <a:schemeClr val="lt1"/>
              </a:buClr>
              <a:buSzPts val="2250"/>
              <a:buChar char="•"/>
              <a:defRPr/>
            </a:lvl8pPr>
            <a:lvl9pPr marL="4114800" lvl="8" indent="-371475" algn="l">
              <a:lnSpc>
                <a:spcPct val="120000"/>
              </a:lnSpc>
              <a:spcBef>
                <a:spcPts val="375"/>
              </a:spcBef>
              <a:spcAft>
                <a:spcPts val="0"/>
              </a:spcAft>
              <a:buClr>
                <a:schemeClr val="lt1"/>
              </a:buClr>
              <a:buSzPts val="2250"/>
              <a:buChar char="•"/>
              <a:defRPr/>
            </a:lvl9pPr>
          </a:lstStyle>
          <a:p>
            <a:endParaRPr/>
          </a:p>
        </p:txBody>
      </p:sp>
      <p:sp>
        <p:nvSpPr>
          <p:cNvPr id="121" name="Google Shape;121;p4"/>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4"/>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4"/>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4"/>
        <p:cNvGrpSpPr/>
        <p:nvPr/>
      </p:nvGrpSpPr>
      <p:grpSpPr>
        <a:xfrm>
          <a:off x="0" y="0"/>
          <a:ext cx="0" cy="0"/>
          <a:chOff x="0" y="0"/>
          <a:chExt cx="0" cy="0"/>
        </a:xfrm>
      </p:grpSpPr>
      <p:sp>
        <p:nvSpPr>
          <p:cNvPr id="125" name="Google Shape;125;p5"/>
          <p:cNvSpPr txBox="1">
            <a:spLocks noGrp="1"/>
          </p:cNvSpPr>
          <p:nvPr>
            <p:ph type="title"/>
          </p:nvPr>
        </p:nvSpPr>
        <p:spPr>
          <a:xfrm>
            <a:off x="856058" y="1064420"/>
            <a:ext cx="7429500" cy="213955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700"/>
              <a:buFont typeface="Twentieth Centur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6" name="Google Shape;126;p5"/>
          <p:cNvSpPr txBox="1">
            <a:spLocks noGrp="1"/>
          </p:cNvSpPr>
          <p:nvPr>
            <p:ph type="body" idx="1"/>
          </p:nvPr>
        </p:nvSpPr>
        <p:spPr>
          <a:xfrm>
            <a:off x="856058" y="3318272"/>
            <a:ext cx="7429500" cy="103108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688"/>
              <a:buNone/>
              <a:defRPr sz="1350" cap="none">
                <a:solidFill>
                  <a:schemeClr val="lt1"/>
                </a:solidFill>
              </a:defRPr>
            </a:lvl1pPr>
            <a:lvl2pPr marL="914400" lvl="1" indent="-228600" algn="l">
              <a:lnSpc>
                <a:spcPct val="120000"/>
              </a:lnSpc>
              <a:spcBef>
                <a:spcPts val="375"/>
              </a:spcBef>
              <a:spcAft>
                <a:spcPts val="0"/>
              </a:spcAft>
              <a:buClr>
                <a:schemeClr val="lt1"/>
              </a:buClr>
              <a:buSzPts val="1688"/>
              <a:buNone/>
              <a:defRPr sz="1350">
                <a:solidFill>
                  <a:schemeClr val="lt1"/>
                </a:solidFill>
              </a:defRPr>
            </a:lvl2pPr>
            <a:lvl3pPr marL="1371600" lvl="2" indent="-228600" algn="l">
              <a:lnSpc>
                <a:spcPct val="120000"/>
              </a:lnSpc>
              <a:spcBef>
                <a:spcPts val="375"/>
              </a:spcBef>
              <a:spcAft>
                <a:spcPts val="0"/>
              </a:spcAft>
              <a:buClr>
                <a:schemeClr val="lt1"/>
              </a:buClr>
              <a:buSzPts val="1688"/>
              <a:buNone/>
              <a:defRPr sz="1350">
                <a:solidFill>
                  <a:schemeClr val="lt1"/>
                </a:solidFill>
              </a:defRPr>
            </a:lvl3pPr>
            <a:lvl4pPr marL="1828800" lvl="3" indent="-228600" algn="l">
              <a:lnSpc>
                <a:spcPct val="120000"/>
              </a:lnSpc>
              <a:spcBef>
                <a:spcPts val="375"/>
              </a:spcBef>
              <a:spcAft>
                <a:spcPts val="0"/>
              </a:spcAft>
              <a:buClr>
                <a:schemeClr val="lt1"/>
              </a:buClr>
              <a:buSzPts val="1500"/>
              <a:buNone/>
              <a:defRPr sz="1200">
                <a:solidFill>
                  <a:schemeClr val="lt1"/>
                </a:solidFill>
              </a:defRPr>
            </a:lvl4pPr>
            <a:lvl5pPr marL="2286000" lvl="4" indent="-228600" algn="l">
              <a:lnSpc>
                <a:spcPct val="120000"/>
              </a:lnSpc>
              <a:spcBef>
                <a:spcPts val="375"/>
              </a:spcBef>
              <a:spcAft>
                <a:spcPts val="0"/>
              </a:spcAft>
              <a:buClr>
                <a:schemeClr val="lt1"/>
              </a:buClr>
              <a:buSzPts val="1500"/>
              <a:buNone/>
              <a:defRPr sz="1200">
                <a:solidFill>
                  <a:schemeClr val="lt1"/>
                </a:solidFill>
              </a:defRPr>
            </a:lvl5pPr>
            <a:lvl6pPr marL="2743200" lvl="5" indent="-228600" algn="l">
              <a:lnSpc>
                <a:spcPct val="120000"/>
              </a:lnSpc>
              <a:spcBef>
                <a:spcPts val="375"/>
              </a:spcBef>
              <a:spcAft>
                <a:spcPts val="0"/>
              </a:spcAft>
              <a:buClr>
                <a:schemeClr val="lt1"/>
              </a:buClr>
              <a:buSzPts val="1500"/>
              <a:buNone/>
              <a:defRPr sz="1200">
                <a:solidFill>
                  <a:schemeClr val="lt1"/>
                </a:solidFill>
              </a:defRPr>
            </a:lvl6pPr>
            <a:lvl7pPr marL="3200400" lvl="6" indent="-228600" algn="l">
              <a:lnSpc>
                <a:spcPct val="120000"/>
              </a:lnSpc>
              <a:spcBef>
                <a:spcPts val="375"/>
              </a:spcBef>
              <a:spcAft>
                <a:spcPts val="0"/>
              </a:spcAft>
              <a:buClr>
                <a:schemeClr val="lt1"/>
              </a:buClr>
              <a:buSzPts val="1500"/>
              <a:buNone/>
              <a:defRPr sz="1200">
                <a:solidFill>
                  <a:schemeClr val="lt1"/>
                </a:solidFill>
              </a:defRPr>
            </a:lvl7pPr>
            <a:lvl8pPr marL="3657600" lvl="7" indent="-228600" algn="l">
              <a:lnSpc>
                <a:spcPct val="120000"/>
              </a:lnSpc>
              <a:spcBef>
                <a:spcPts val="375"/>
              </a:spcBef>
              <a:spcAft>
                <a:spcPts val="0"/>
              </a:spcAft>
              <a:buClr>
                <a:schemeClr val="lt1"/>
              </a:buClr>
              <a:buSzPts val="1500"/>
              <a:buNone/>
              <a:defRPr sz="1200">
                <a:solidFill>
                  <a:schemeClr val="lt1"/>
                </a:solidFill>
              </a:defRPr>
            </a:lvl8pPr>
            <a:lvl9pPr marL="4114800" lvl="8" indent="-228600" algn="l">
              <a:lnSpc>
                <a:spcPct val="120000"/>
              </a:lnSpc>
              <a:spcBef>
                <a:spcPts val="375"/>
              </a:spcBef>
              <a:spcAft>
                <a:spcPts val="0"/>
              </a:spcAft>
              <a:buClr>
                <a:schemeClr val="lt1"/>
              </a:buClr>
              <a:buSzPts val="1500"/>
              <a:buNone/>
              <a:defRPr sz="1200">
                <a:solidFill>
                  <a:schemeClr val="lt1"/>
                </a:solidFill>
              </a:defRPr>
            </a:lvl9pPr>
          </a:lstStyle>
          <a:p>
            <a:endParaRPr/>
          </a:p>
        </p:txBody>
      </p:sp>
      <p:sp>
        <p:nvSpPr>
          <p:cNvPr id="127" name="Google Shape;127;p5"/>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5"/>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5"/>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30"/>
        <p:cNvGrpSpPr/>
        <p:nvPr/>
      </p:nvGrpSpPr>
      <p:grpSpPr>
        <a:xfrm>
          <a:off x="0" y="0"/>
          <a:ext cx="0" cy="0"/>
          <a:chOff x="0" y="0"/>
          <a:chExt cx="0" cy="0"/>
        </a:xfrm>
      </p:grpSpPr>
      <p:sp>
        <p:nvSpPr>
          <p:cNvPr id="131" name="Google Shape;131;p6"/>
          <p:cNvSpPr txBox="1">
            <a:spLocks noGrp="1"/>
          </p:cNvSpPr>
          <p:nvPr>
            <p:ph type="title"/>
          </p:nvPr>
        </p:nvSpPr>
        <p:spPr>
          <a:xfrm>
            <a:off x="856060" y="463888"/>
            <a:ext cx="7429499" cy="110892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6"/>
          <p:cNvSpPr txBox="1">
            <a:spLocks noGrp="1"/>
          </p:cNvSpPr>
          <p:nvPr>
            <p:ph type="body" idx="1"/>
          </p:nvPr>
        </p:nvSpPr>
        <p:spPr>
          <a:xfrm>
            <a:off x="856058" y="1687114"/>
            <a:ext cx="3658792" cy="2656286"/>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750"/>
              </a:spcBef>
              <a:spcAft>
                <a:spcPts val="0"/>
              </a:spcAft>
              <a:buClr>
                <a:schemeClr val="lt1"/>
              </a:buClr>
              <a:buSzPts val="2250"/>
              <a:buChar char="•"/>
              <a:defRPr/>
            </a:lvl1pPr>
            <a:lvl2pPr marL="914400" lvl="1" indent="-371475" algn="l">
              <a:lnSpc>
                <a:spcPct val="120000"/>
              </a:lnSpc>
              <a:spcBef>
                <a:spcPts val="375"/>
              </a:spcBef>
              <a:spcAft>
                <a:spcPts val="0"/>
              </a:spcAft>
              <a:buClr>
                <a:schemeClr val="lt1"/>
              </a:buClr>
              <a:buSzPts val="2250"/>
              <a:buChar char="•"/>
              <a:defRPr/>
            </a:lvl2pPr>
            <a:lvl3pPr marL="1371600" lvl="2" indent="-371475" algn="l">
              <a:lnSpc>
                <a:spcPct val="120000"/>
              </a:lnSpc>
              <a:spcBef>
                <a:spcPts val="375"/>
              </a:spcBef>
              <a:spcAft>
                <a:spcPts val="0"/>
              </a:spcAft>
              <a:buClr>
                <a:schemeClr val="lt1"/>
              </a:buClr>
              <a:buSzPts val="2250"/>
              <a:buChar char="•"/>
              <a:defRPr/>
            </a:lvl3pPr>
            <a:lvl4pPr marL="1828800" lvl="3" indent="-371475" algn="l">
              <a:lnSpc>
                <a:spcPct val="120000"/>
              </a:lnSpc>
              <a:spcBef>
                <a:spcPts val="375"/>
              </a:spcBef>
              <a:spcAft>
                <a:spcPts val="0"/>
              </a:spcAft>
              <a:buClr>
                <a:schemeClr val="lt1"/>
              </a:buClr>
              <a:buSzPts val="2250"/>
              <a:buChar char="•"/>
              <a:defRPr/>
            </a:lvl4pPr>
            <a:lvl5pPr marL="2286000" lvl="4" indent="-371475" algn="l">
              <a:lnSpc>
                <a:spcPct val="120000"/>
              </a:lnSpc>
              <a:spcBef>
                <a:spcPts val="375"/>
              </a:spcBef>
              <a:spcAft>
                <a:spcPts val="0"/>
              </a:spcAft>
              <a:buClr>
                <a:schemeClr val="lt1"/>
              </a:buClr>
              <a:buSzPts val="2250"/>
              <a:buChar char="•"/>
              <a:defRPr/>
            </a:lvl5pPr>
            <a:lvl6pPr marL="2743200" lvl="5" indent="-371475" algn="l">
              <a:lnSpc>
                <a:spcPct val="120000"/>
              </a:lnSpc>
              <a:spcBef>
                <a:spcPts val="375"/>
              </a:spcBef>
              <a:spcAft>
                <a:spcPts val="0"/>
              </a:spcAft>
              <a:buClr>
                <a:schemeClr val="lt1"/>
              </a:buClr>
              <a:buSzPts val="2250"/>
              <a:buChar char="•"/>
              <a:defRPr/>
            </a:lvl6pPr>
            <a:lvl7pPr marL="3200400" lvl="6" indent="-371475" algn="l">
              <a:lnSpc>
                <a:spcPct val="120000"/>
              </a:lnSpc>
              <a:spcBef>
                <a:spcPts val="375"/>
              </a:spcBef>
              <a:spcAft>
                <a:spcPts val="0"/>
              </a:spcAft>
              <a:buClr>
                <a:schemeClr val="lt1"/>
              </a:buClr>
              <a:buSzPts val="2250"/>
              <a:buChar char="•"/>
              <a:defRPr/>
            </a:lvl7pPr>
            <a:lvl8pPr marL="3657600" lvl="7" indent="-371475" algn="l">
              <a:lnSpc>
                <a:spcPct val="120000"/>
              </a:lnSpc>
              <a:spcBef>
                <a:spcPts val="375"/>
              </a:spcBef>
              <a:spcAft>
                <a:spcPts val="0"/>
              </a:spcAft>
              <a:buClr>
                <a:schemeClr val="lt1"/>
              </a:buClr>
              <a:buSzPts val="2250"/>
              <a:buChar char="•"/>
              <a:defRPr/>
            </a:lvl8pPr>
            <a:lvl9pPr marL="4114800" lvl="8" indent="-371475" algn="l">
              <a:lnSpc>
                <a:spcPct val="120000"/>
              </a:lnSpc>
              <a:spcBef>
                <a:spcPts val="375"/>
              </a:spcBef>
              <a:spcAft>
                <a:spcPts val="0"/>
              </a:spcAft>
              <a:buClr>
                <a:schemeClr val="lt1"/>
              </a:buClr>
              <a:buSzPts val="2250"/>
              <a:buChar char="•"/>
              <a:defRPr/>
            </a:lvl9pPr>
          </a:lstStyle>
          <a:p>
            <a:endParaRPr/>
          </a:p>
        </p:txBody>
      </p:sp>
      <p:sp>
        <p:nvSpPr>
          <p:cNvPr id="133" name="Google Shape;133;p6"/>
          <p:cNvSpPr txBox="1">
            <a:spLocks noGrp="1"/>
          </p:cNvSpPr>
          <p:nvPr>
            <p:ph type="body" idx="2"/>
          </p:nvPr>
        </p:nvSpPr>
        <p:spPr>
          <a:xfrm>
            <a:off x="4629151" y="1687114"/>
            <a:ext cx="3656408" cy="2656286"/>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750"/>
              </a:spcBef>
              <a:spcAft>
                <a:spcPts val="0"/>
              </a:spcAft>
              <a:buClr>
                <a:schemeClr val="lt1"/>
              </a:buClr>
              <a:buSzPts val="2250"/>
              <a:buChar char="•"/>
              <a:defRPr/>
            </a:lvl1pPr>
            <a:lvl2pPr marL="914400" lvl="1" indent="-371475" algn="l">
              <a:lnSpc>
                <a:spcPct val="120000"/>
              </a:lnSpc>
              <a:spcBef>
                <a:spcPts val="375"/>
              </a:spcBef>
              <a:spcAft>
                <a:spcPts val="0"/>
              </a:spcAft>
              <a:buClr>
                <a:schemeClr val="lt1"/>
              </a:buClr>
              <a:buSzPts val="2250"/>
              <a:buChar char="•"/>
              <a:defRPr/>
            </a:lvl2pPr>
            <a:lvl3pPr marL="1371600" lvl="2" indent="-371475" algn="l">
              <a:lnSpc>
                <a:spcPct val="120000"/>
              </a:lnSpc>
              <a:spcBef>
                <a:spcPts val="375"/>
              </a:spcBef>
              <a:spcAft>
                <a:spcPts val="0"/>
              </a:spcAft>
              <a:buClr>
                <a:schemeClr val="lt1"/>
              </a:buClr>
              <a:buSzPts val="2250"/>
              <a:buChar char="•"/>
              <a:defRPr/>
            </a:lvl3pPr>
            <a:lvl4pPr marL="1828800" lvl="3" indent="-371475" algn="l">
              <a:lnSpc>
                <a:spcPct val="120000"/>
              </a:lnSpc>
              <a:spcBef>
                <a:spcPts val="375"/>
              </a:spcBef>
              <a:spcAft>
                <a:spcPts val="0"/>
              </a:spcAft>
              <a:buClr>
                <a:schemeClr val="lt1"/>
              </a:buClr>
              <a:buSzPts val="2250"/>
              <a:buChar char="•"/>
              <a:defRPr/>
            </a:lvl4pPr>
            <a:lvl5pPr marL="2286000" lvl="4" indent="-371475" algn="l">
              <a:lnSpc>
                <a:spcPct val="120000"/>
              </a:lnSpc>
              <a:spcBef>
                <a:spcPts val="375"/>
              </a:spcBef>
              <a:spcAft>
                <a:spcPts val="0"/>
              </a:spcAft>
              <a:buClr>
                <a:schemeClr val="lt1"/>
              </a:buClr>
              <a:buSzPts val="2250"/>
              <a:buChar char="•"/>
              <a:defRPr/>
            </a:lvl5pPr>
            <a:lvl6pPr marL="2743200" lvl="5" indent="-371475" algn="l">
              <a:lnSpc>
                <a:spcPct val="120000"/>
              </a:lnSpc>
              <a:spcBef>
                <a:spcPts val="375"/>
              </a:spcBef>
              <a:spcAft>
                <a:spcPts val="0"/>
              </a:spcAft>
              <a:buClr>
                <a:schemeClr val="lt1"/>
              </a:buClr>
              <a:buSzPts val="2250"/>
              <a:buChar char="•"/>
              <a:defRPr/>
            </a:lvl6pPr>
            <a:lvl7pPr marL="3200400" lvl="6" indent="-371475" algn="l">
              <a:lnSpc>
                <a:spcPct val="120000"/>
              </a:lnSpc>
              <a:spcBef>
                <a:spcPts val="375"/>
              </a:spcBef>
              <a:spcAft>
                <a:spcPts val="0"/>
              </a:spcAft>
              <a:buClr>
                <a:schemeClr val="lt1"/>
              </a:buClr>
              <a:buSzPts val="2250"/>
              <a:buChar char="•"/>
              <a:defRPr/>
            </a:lvl7pPr>
            <a:lvl8pPr marL="3657600" lvl="7" indent="-371475" algn="l">
              <a:lnSpc>
                <a:spcPct val="120000"/>
              </a:lnSpc>
              <a:spcBef>
                <a:spcPts val="375"/>
              </a:spcBef>
              <a:spcAft>
                <a:spcPts val="0"/>
              </a:spcAft>
              <a:buClr>
                <a:schemeClr val="lt1"/>
              </a:buClr>
              <a:buSzPts val="2250"/>
              <a:buChar char="•"/>
              <a:defRPr/>
            </a:lvl8pPr>
            <a:lvl9pPr marL="4114800" lvl="8" indent="-371475" algn="l">
              <a:lnSpc>
                <a:spcPct val="120000"/>
              </a:lnSpc>
              <a:spcBef>
                <a:spcPts val="375"/>
              </a:spcBef>
              <a:spcAft>
                <a:spcPts val="0"/>
              </a:spcAft>
              <a:buClr>
                <a:schemeClr val="lt1"/>
              </a:buClr>
              <a:buSzPts val="2250"/>
              <a:buChar char="•"/>
              <a:defRPr/>
            </a:lvl9pPr>
          </a:lstStyle>
          <a:p>
            <a:endParaRPr/>
          </a:p>
        </p:txBody>
      </p:sp>
      <p:sp>
        <p:nvSpPr>
          <p:cNvPr id="134" name="Google Shape;134;p6"/>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6"/>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6"/>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7"/>
        <p:cNvGrpSpPr/>
        <p:nvPr/>
      </p:nvGrpSpPr>
      <p:grpSpPr>
        <a:xfrm>
          <a:off x="0" y="0"/>
          <a:ext cx="0" cy="0"/>
          <a:chOff x="0" y="0"/>
          <a:chExt cx="0" cy="0"/>
        </a:xfrm>
      </p:grpSpPr>
      <p:sp>
        <p:nvSpPr>
          <p:cNvPr id="138" name="Google Shape;138;p7"/>
          <p:cNvSpPr txBox="1">
            <a:spLocks noGrp="1"/>
          </p:cNvSpPr>
          <p:nvPr>
            <p:ph type="title"/>
          </p:nvPr>
        </p:nvSpPr>
        <p:spPr>
          <a:xfrm>
            <a:off x="856058" y="464345"/>
            <a:ext cx="7429500" cy="110847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9" name="Google Shape;139;p7"/>
          <p:cNvSpPr txBox="1">
            <a:spLocks noGrp="1"/>
          </p:cNvSpPr>
          <p:nvPr>
            <p:ph type="body" idx="1"/>
          </p:nvPr>
        </p:nvSpPr>
        <p:spPr>
          <a:xfrm>
            <a:off x="1027515" y="1687115"/>
            <a:ext cx="3487337"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lt1"/>
              </a:buClr>
              <a:buSzPts val="2250"/>
              <a:buNone/>
              <a:defRPr sz="1800" b="0" cap="none">
                <a:solidFill>
                  <a:schemeClr val="lt1"/>
                </a:solidFill>
              </a:defRPr>
            </a:lvl1pPr>
            <a:lvl2pPr marL="914400" lvl="1" indent="-228600" algn="l">
              <a:lnSpc>
                <a:spcPct val="120000"/>
              </a:lnSpc>
              <a:spcBef>
                <a:spcPts val="375"/>
              </a:spcBef>
              <a:spcAft>
                <a:spcPts val="0"/>
              </a:spcAft>
              <a:buClr>
                <a:schemeClr val="lt1"/>
              </a:buClr>
              <a:buSzPts val="1875"/>
              <a:buNone/>
              <a:defRPr sz="1500" b="1"/>
            </a:lvl2pPr>
            <a:lvl3pPr marL="1371600" lvl="2" indent="-228600" algn="l">
              <a:lnSpc>
                <a:spcPct val="120000"/>
              </a:lnSpc>
              <a:spcBef>
                <a:spcPts val="375"/>
              </a:spcBef>
              <a:spcAft>
                <a:spcPts val="0"/>
              </a:spcAft>
              <a:buClr>
                <a:schemeClr val="lt1"/>
              </a:buClr>
              <a:buSzPts val="1688"/>
              <a:buNone/>
              <a:defRPr sz="1350" b="1"/>
            </a:lvl3pPr>
            <a:lvl4pPr marL="1828800" lvl="3" indent="-228600" algn="l">
              <a:lnSpc>
                <a:spcPct val="120000"/>
              </a:lnSpc>
              <a:spcBef>
                <a:spcPts val="375"/>
              </a:spcBef>
              <a:spcAft>
                <a:spcPts val="0"/>
              </a:spcAft>
              <a:buClr>
                <a:schemeClr val="lt1"/>
              </a:buClr>
              <a:buSzPts val="1500"/>
              <a:buNone/>
              <a:defRPr sz="1200" b="1"/>
            </a:lvl4pPr>
            <a:lvl5pPr marL="2286000" lvl="4" indent="-228600" algn="l">
              <a:lnSpc>
                <a:spcPct val="120000"/>
              </a:lnSpc>
              <a:spcBef>
                <a:spcPts val="375"/>
              </a:spcBef>
              <a:spcAft>
                <a:spcPts val="0"/>
              </a:spcAft>
              <a:buClr>
                <a:schemeClr val="lt1"/>
              </a:buClr>
              <a:buSzPts val="1500"/>
              <a:buNone/>
              <a:defRPr sz="1200" b="1"/>
            </a:lvl5pPr>
            <a:lvl6pPr marL="2743200" lvl="5" indent="-228600" algn="l">
              <a:lnSpc>
                <a:spcPct val="120000"/>
              </a:lnSpc>
              <a:spcBef>
                <a:spcPts val="375"/>
              </a:spcBef>
              <a:spcAft>
                <a:spcPts val="0"/>
              </a:spcAft>
              <a:buClr>
                <a:schemeClr val="lt1"/>
              </a:buClr>
              <a:buSzPts val="1500"/>
              <a:buNone/>
              <a:defRPr sz="1200" b="1"/>
            </a:lvl6pPr>
            <a:lvl7pPr marL="3200400" lvl="6" indent="-228600" algn="l">
              <a:lnSpc>
                <a:spcPct val="120000"/>
              </a:lnSpc>
              <a:spcBef>
                <a:spcPts val="375"/>
              </a:spcBef>
              <a:spcAft>
                <a:spcPts val="0"/>
              </a:spcAft>
              <a:buClr>
                <a:schemeClr val="lt1"/>
              </a:buClr>
              <a:buSzPts val="1500"/>
              <a:buNone/>
              <a:defRPr sz="1200" b="1"/>
            </a:lvl7pPr>
            <a:lvl8pPr marL="3657600" lvl="7" indent="-228600" algn="l">
              <a:lnSpc>
                <a:spcPct val="120000"/>
              </a:lnSpc>
              <a:spcBef>
                <a:spcPts val="375"/>
              </a:spcBef>
              <a:spcAft>
                <a:spcPts val="0"/>
              </a:spcAft>
              <a:buClr>
                <a:schemeClr val="lt1"/>
              </a:buClr>
              <a:buSzPts val="1500"/>
              <a:buNone/>
              <a:defRPr sz="1200" b="1"/>
            </a:lvl8pPr>
            <a:lvl9pPr marL="4114800" lvl="8" indent="-228600" algn="l">
              <a:lnSpc>
                <a:spcPct val="120000"/>
              </a:lnSpc>
              <a:spcBef>
                <a:spcPts val="375"/>
              </a:spcBef>
              <a:spcAft>
                <a:spcPts val="0"/>
              </a:spcAft>
              <a:buClr>
                <a:schemeClr val="lt1"/>
              </a:buClr>
              <a:buSzPts val="1500"/>
              <a:buNone/>
              <a:defRPr sz="1200" b="1"/>
            </a:lvl9pPr>
          </a:lstStyle>
          <a:p>
            <a:endParaRPr/>
          </a:p>
        </p:txBody>
      </p:sp>
      <p:sp>
        <p:nvSpPr>
          <p:cNvPr id="140" name="Google Shape;140;p7"/>
          <p:cNvSpPr txBox="1">
            <a:spLocks noGrp="1"/>
          </p:cNvSpPr>
          <p:nvPr>
            <p:ph type="body" idx="2"/>
          </p:nvPr>
        </p:nvSpPr>
        <p:spPr>
          <a:xfrm>
            <a:off x="856058" y="2305048"/>
            <a:ext cx="3658793" cy="203835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750"/>
              </a:spcBef>
              <a:spcAft>
                <a:spcPts val="0"/>
              </a:spcAft>
              <a:buClr>
                <a:schemeClr val="lt1"/>
              </a:buClr>
              <a:buSzPts val="2250"/>
              <a:buChar char="•"/>
              <a:defRPr/>
            </a:lvl1pPr>
            <a:lvl2pPr marL="914400" lvl="1" indent="-371475" algn="l">
              <a:lnSpc>
                <a:spcPct val="120000"/>
              </a:lnSpc>
              <a:spcBef>
                <a:spcPts val="375"/>
              </a:spcBef>
              <a:spcAft>
                <a:spcPts val="0"/>
              </a:spcAft>
              <a:buClr>
                <a:schemeClr val="lt1"/>
              </a:buClr>
              <a:buSzPts val="2250"/>
              <a:buChar char="•"/>
              <a:defRPr/>
            </a:lvl2pPr>
            <a:lvl3pPr marL="1371600" lvl="2" indent="-371475" algn="l">
              <a:lnSpc>
                <a:spcPct val="120000"/>
              </a:lnSpc>
              <a:spcBef>
                <a:spcPts val="375"/>
              </a:spcBef>
              <a:spcAft>
                <a:spcPts val="0"/>
              </a:spcAft>
              <a:buClr>
                <a:schemeClr val="lt1"/>
              </a:buClr>
              <a:buSzPts val="2250"/>
              <a:buChar char="•"/>
              <a:defRPr/>
            </a:lvl3pPr>
            <a:lvl4pPr marL="1828800" lvl="3" indent="-371475" algn="l">
              <a:lnSpc>
                <a:spcPct val="120000"/>
              </a:lnSpc>
              <a:spcBef>
                <a:spcPts val="375"/>
              </a:spcBef>
              <a:spcAft>
                <a:spcPts val="0"/>
              </a:spcAft>
              <a:buClr>
                <a:schemeClr val="lt1"/>
              </a:buClr>
              <a:buSzPts val="2250"/>
              <a:buChar char="•"/>
              <a:defRPr/>
            </a:lvl4pPr>
            <a:lvl5pPr marL="2286000" lvl="4" indent="-371475" algn="l">
              <a:lnSpc>
                <a:spcPct val="120000"/>
              </a:lnSpc>
              <a:spcBef>
                <a:spcPts val="375"/>
              </a:spcBef>
              <a:spcAft>
                <a:spcPts val="0"/>
              </a:spcAft>
              <a:buClr>
                <a:schemeClr val="lt1"/>
              </a:buClr>
              <a:buSzPts val="2250"/>
              <a:buChar char="•"/>
              <a:defRPr/>
            </a:lvl5pPr>
            <a:lvl6pPr marL="2743200" lvl="5" indent="-371475" algn="l">
              <a:lnSpc>
                <a:spcPct val="120000"/>
              </a:lnSpc>
              <a:spcBef>
                <a:spcPts val="375"/>
              </a:spcBef>
              <a:spcAft>
                <a:spcPts val="0"/>
              </a:spcAft>
              <a:buClr>
                <a:schemeClr val="lt1"/>
              </a:buClr>
              <a:buSzPts val="2250"/>
              <a:buChar char="•"/>
              <a:defRPr/>
            </a:lvl6pPr>
            <a:lvl7pPr marL="3200400" lvl="6" indent="-371475" algn="l">
              <a:lnSpc>
                <a:spcPct val="120000"/>
              </a:lnSpc>
              <a:spcBef>
                <a:spcPts val="375"/>
              </a:spcBef>
              <a:spcAft>
                <a:spcPts val="0"/>
              </a:spcAft>
              <a:buClr>
                <a:schemeClr val="lt1"/>
              </a:buClr>
              <a:buSzPts val="2250"/>
              <a:buChar char="•"/>
              <a:defRPr/>
            </a:lvl7pPr>
            <a:lvl8pPr marL="3657600" lvl="7" indent="-371475" algn="l">
              <a:lnSpc>
                <a:spcPct val="120000"/>
              </a:lnSpc>
              <a:spcBef>
                <a:spcPts val="375"/>
              </a:spcBef>
              <a:spcAft>
                <a:spcPts val="0"/>
              </a:spcAft>
              <a:buClr>
                <a:schemeClr val="lt1"/>
              </a:buClr>
              <a:buSzPts val="2250"/>
              <a:buChar char="•"/>
              <a:defRPr/>
            </a:lvl8pPr>
            <a:lvl9pPr marL="4114800" lvl="8" indent="-371475" algn="l">
              <a:lnSpc>
                <a:spcPct val="120000"/>
              </a:lnSpc>
              <a:spcBef>
                <a:spcPts val="375"/>
              </a:spcBef>
              <a:spcAft>
                <a:spcPts val="0"/>
              </a:spcAft>
              <a:buClr>
                <a:schemeClr val="lt1"/>
              </a:buClr>
              <a:buSzPts val="2250"/>
              <a:buChar char="•"/>
              <a:defRPr/>
            </a:lvl9pPr>
          </a:lstStyle>
          <a:p>
            <a:endParaRPr/>
          </a:p>
        </p:txBody>
      </p:sp>
      <p:sp>
        <p:nvSpPr>
          <p:cNvPr id="141" name="Google Shape;141;p7"/>
          <p:cNvSpPr txBox="1">
            <a:spLocks noGrp="1"/>
          </p:cNvSpPr>
          <p:nvPr>
            <p:ph type="body" idx="3"/>
          </p:nvPr>
        </p:nvSpPr>
        <p:spPr>
          <a:xfrm>
            <a:off x="4800606" y="1687114"/>
            <a:ext cx="3484952"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lt1"/>
              </a:buClr>
              <a:buSzPts val="2250"/>
              <a:buNone/>
              <a:defRPr sz="1800" b="0" cap="none">
                <a:solidFill>
                  <a:schemeClr val="lt1"/>
                </a:solidFill>
              </a:defRPr>
            </a:lvl1pPr>
            <a:lvl2pPr marL="914400" lvl="1" indent="-228600" algn="l">
              <a:lnSpc>
                <a:spcPct val="120000"/>
              </a:lnSpc>
              <a:spcBef>
                <a:spcPts val="375"/>
              </a:spcBef>
              <a:spcAft>
                <a:spcPts val="0"/>
              </a:spcAft>
              <a:buClr>
                <a:schemeClr val="lt1"/>
              </a:buClr>
              <a:buSzPts val="1875"/>
              <a:buNone/>
              <a:defRPr sz="1500" b="1"/>
            </a:lvl2pPr>
            <a:lvl3pPr marL="1371600" lvl="2" indent="-228600" algn="l">
              <a:lnSpc>
                <a:spcPct val="120000"/>
              </a:lnSpc>
              <a:spcBef>
                <a:spcPts val="375"/>
              </a:spcBef>
              <a:spcAft>
                <a:spcPts val="0"/>
              </a:spcAft>
              <a:buClr>
                <a:schemeClr val="lt1"/>
              </a:buClr>
              <a:buSzPts val="1688"/>
              <a:buNone/>
              <a:defRPr sz="1350" b="1"/>
            </a:lvl3pPr>
            <a:lvl4pPr marL="1828800" lvl="3" indent="-228600" algn="l">
              <a:lnSpc>
                <a:spcPct val="120000"/>
              </a:lnSpc>
              <a:spcBef>
                <a:spcPts val="375"/>
              </a:spcBef>
              <a:spcAft>
                <a:spcPts val="0"/>
              </a:spcAft>
              <a:buClr>
                <a:schemeClr val="lt1"/>
              </a:buClr>
              <a:buSzPts val="1500"/>
              <a:buNone/>
              <a:defRPr sz="1200" b="1"/>
            </a:lvl4pPr>
            <a:lvl5pPr marL="2286000" lvl="4" indent="-228600" algn="l">
              <a:lnSpc>
                <a:spcPct val="120000"/>
              </a:lnSpc>
              <a:spcBef>
                <a:spcPts val="375"/>
              </a:spcBef>
              <a:spcAft>
                <a:spcPts val="0"/>
              </a:spcAft>
              <a:buClr>
                <a:schemeClr val="lt1"/>
              </a:buClr>
              <a:buSzPts val="1500"/>
              <a:buNone/>
              <a:defRPr sz="1200" b="1"/>
            </a:lvl5pPr>
            <a:lvl6pPr marL="2743200" lvl="5" indent="-228600" algn="l">
              <a:lnSpc>
                <a:spcPct val="120000"/>
              </a:lnSpc>
              <a:spcBef>
                <a:spcPts val="375"/>
              </a:spcBef>
              <a:spcAft>
                <a:spcPts val="0"/>
              </a:spcAft>
              <a:buClr>
                <a:schemeClr val="lt1"/>
              </a:buClr>
              <a:buSzPts val="1500"/>
              <a:buNone/>
              <a:defRPr sz="1200" b="1"/>
            </a:lvl6pPr>
            <a:lvl7pPr marL="3200400" lvl="6" indent="-228600" algn="l">
              <a:lnSpc>
                <a:spcPct val="120000"/>
              </a:lnSpc>
              <a:spcBef>
                <a:spcPts val="375"/>
              </a:spcBef>
              <a:spcAft>
                <a:spcPts val="0"/>
              </a:spcAft>
              <a:buClr>
                <a:schemeClr val="lt1"/>
              </a:buClr>
              <a:buSzPts val="1500"/>
              <a:buNone/>
              <a:defRPr sz="1200" b="1"/>
            </a:lvl7pPr>
            <a:lvl8pPr marL="3657600" lvl="7" indent="-228600" algn="l">
              <a:lnSpc>
                <a:spcPct val="120000"/>
              </a:lnSpc>
              <a:spcBef>
                <a:spcPts val="375"/>
              </a:spcBef>
              <a:spcAft>
                <a:spcPts val="0"/>
              </a:spcAft>
              <a:buClr>
                <a:schemeClr val="lt1"/>
              </a:buClr>
              <a:buSzPts val="1500"/>
              <a:buNone/>
              <a:defRPr sz="1200" b="1"/>
            </a:lvl8pPr>
            <a:lvl9pPr marL="4114800" lvl="8" indent="-228600" algn="l">
              <a:lnSpc>
                <a:spcPct val="120000"/>
              </a:lnSpc>
              <a:spcBef>
                <a:spcPts val="375"/>
              </a:spcBef>
              <a:spcAft>
                <a:spcPts val="0"/>
              </a:spcAft>
              <a:buClr>
                <a:schemeClr val="lt1"/>
              </a:buClr>
              <a:buSzPts val="1500"/>
              <a:buNone/>
              <a:defRPr sz="1200" b="1"/>
            </a:lvl9pPr>
          </a:lstStyle>
          <a:p>
            <a:endParaRPr/>
          </a:p>
        </p:txBody>
      </p:sp>
      <p:sp>
        <p:nvSpPr>
          <p:cNvPr id="142" name="Google Shape;142;p7"/>
          <p:cNvSpPr txBox="1">
            <a:spLocks noGrp="1"/>
          </p:cNvSpPr>
          <p:nvPr>
            <p:ph type="body" idx="4"/>
          </p:nvPr>
        </p:nvSpPr>
        <p:spPr>
          <a:xfrm>
            <a:off x="4629150" y="2305048"/>
            <a:ext cx="3656408" cy="203835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750"/>
              </a:spcBef>
              <a:spcAft>
                <a:spcPts val="0"/>
              </a:spcAft>
              <a:buClr>
                <a:schemeClr val="lt1"/>
              </a:buClr>
              <a:buSzPts val="2250"/>
              <a:buChar char="•"/>
              <a:defRPr/>
            </a:lvl1pPr>
            <a:lvl2pPr marL="914400" lvl="1" indent="-371475" algn="l">
              <a:lnSpc>
                <a:spcPct val="120000"/>
              </a:lnSpc>
              <a:spcBef>
                <a:spcPts val="375"/>
              </a:spcBef>
              <a:spcAft>
                <a:spcPts val="0"/>
              </a:spcAft>
              <a:buClr>
                <a:schemeClr val="lt1"/>
              </a:buClr>
              <a:buSzPts val="2250"/>
              <a:buChar char="•"/>
              <a:defRPr/>
            </a:lvl2pPr>
            <a:lvl3pPr marL="1371600" lvl="2" indent="-371475" algn="l">
              <a:lnSpc>
                <a:spcPct val="120000"/>
              </a:lnSpc>
              <a:spcBef>
                <a:spcPts val="375"/>
              </a:spcBef>
              <a:spcAft>
                <a:spcPts val="0"/>
              </a:spcAft>
              <a:buClr>
                <a:schemeClr val="lt1"/>
              </a:buClr>
              <a:buSzPts val="2250"/>
              <a:buChar char="•"/>
              <a:defRPr/>
            </a:lvl3pPr>
            <a:lvl4pPr marL="1828800" lvl="3" indent="-371475" algn="l">
              <a:lnSpc>
                <a:spcPct val="120000"/>
              </a:lnSpc>
              <a:spcBef>
                <a:spcPts val="375"/>
              </a:spcBef>
              <a:spcAft>
                <a:spcPts val="0"/>
              </a:spcAft>
              <a:buClr>
                <a:schemeClr val="lt1"/>
              </a:buClr>
              <a:buSzPts val="2250"/>
              <a:buChar char="•"/>
              <a:defRPr/>
            </a:lvl4pPr>
            <a:lvl5pPr marL="2286000" lvl="4" indent="-371475" algn="l">
              <a:lnSpc>
                <a:spcPct val="120000"/>
              </a:lnSpc>
              <a:spcBef>
                <a:spcPts val="375"/>
              </a:spcBef>
              <a:spcAft>
                <a:spcPts val="0"/>
              </a:spcAft>
              <a:buClr>
                <a:schemeClr val="lt1"/>
              </a:buClr>
              <a:buSzPts val="2250"/>
              <a:buChar char="•"/>
              <a:defRPr/>
            </a:lvl5pPr>
            <a:lvl6pPr marL="2743200" lvl="5" indent="-371475" algn="l">
              <a:lnSpc>
                <a:spcPct val="120000"/>
              </a:lnSpc>
              <a:spcBef>
                <a:spcPts val="375"/>
              </a:spcBef>
              <a:spcAft>
                <a:spcPts val="0"/>
              </a:spcAft>
              <a:buClr>
                <a:schemeClr val="lt1"/>
              </a:buClr>
              <a:buSzPts val="2250"/>
              <a:buChar char="•"/>
              <a:defRPr/>
            </a:lvl6pPr>
            <a:lvl7pPr marL="3200400" lvl="6" indent="-371475" algn="l">
              <a:lnSpc>
                <a:spcPct val="120000"/>
              </a:lnSpc>
              <a:spcBef>
                <a:spcPts val="375"/>
              </a:spcBef>
              <a:spcAft>
                <a:spcPts val="0"/>
              </a:spcAft>
              <a:buClr>
                <a:schemeClr val="lt1"/>
              </a:buClr>
              <a:buSzPts val="2250"/>
              <a:buChar char="•"/>
              <a:defRPr/>
            </a:lvl7pPr>
            <a:lvl8pPr marL="3657600" lvl="7" indent="-371475" algn="l">
              <a:lnSpc>
                <a:spcPct val="120000"/>
              </a:lnSpc>
              <a:spcBef>
                <a:spcPts val="375"/>
              </a:spcBef>
              <a:spcAft>
                <a:spcPts val="0"/>
              </a:spcAft>
              <a:buClr>
                <a:schemeClr val="lt1"/>
              </a:buClr>
              <a:buSzPts val="2250"/>
              <a:buChar char="•"/>
              <a:defRPr/>
            </a:lvl8pPr>
            <a:lvl9pPr marL="4114800" lvl="8" indent="-371475" algn="l">
              <a:lnSpc>
                <a:spcPct val="120000"/>
              </a:lnSpc>
              <a:spcBef>
                <a:spcPts val="375"/>
              </a:spcBef>
              <a:spcAft>
                <a:spcPts val="0"/>
              </a:spcAft>
              <a:buClr>
                <a:schemeClr val="lt1"/>
              </a:buClr>
              <a:buSzPts val="2250"/>
              <a:buChar char="•"/>
              <a:defRPr/>
            </a:lvl9pPr>
          </a:lstStyle>
          <a:p>
            <a:endParaRPr/>
          </a:p>
        </p:txBody>
      </p:sp>
      <p:sp>
        <p:nvSpPr>
          <p:cNvPr id="143" name="Google Shape;143;p7"/>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7"/>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7"/>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6"/>
        <p:cNvGrpSpPr/>
        <p:nvPr/>
      </p:nvGrpSpPr>
      <p:grpSpPr>
        <a:xfrm>
          <a:off x="0" y="0"/>
          <a:ext cx="0" cy="0"/>
          <a:chOff x="0" y="0"/>
          <a:chExt cx="0" cy="0"/>
        </a:xfrm>
      </p:grpSpPr>
      <p:sp>
        <p:nvSpPr>
          <p:cNvPr id="147" name="Google Shape;147;p8"/>
          <p:cNvSpPr txBox="1">
            <a:spLocks noGrp="1"/>
          </p:cNvSpPr>
          <p:nvPr>
            <p:ph type="title"/>
          </p:nvPr>
        </p:nvSpPr>
        <p:spPr>
          <a:xfrm>
            <a:off x="856060" y="463888"/>
            <a:ext cx="7429499" cy="110892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8" name="Google Shape;148;p8"/>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8"/>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8"/>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1"/>
        <p:cNvGrpSpPr/>
        <p:nvPr/>
      </p:nvGrpSpPr>
      <p:grpSpPr>
        <a:xfrm>
          <a:off x="0" y="0"/>
          <a:ext cx="0" cy="0"/>
          <a:chOff x="0" y="0"/>
          <a:chExt cx="0" cy="0"/>
        </a:xfrm>
      </p:grpSpPr>
      <p:sp>
        <p:nvSpPr>
          <p:cNvPr id="152" name="Google Shape;152;p9"/>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9"/>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9"/>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5"/>
        <p:cNvGrpSpPr/>
        <p:nvPr/>
      </p:nvGrpSpPr>
      <p:grpSpPr>
        <a:xfrm>
          <a:off x="0" y="0"/>
          <a:ext cx="0" cy="0"/>
          <a:chOff x="0" y="0"/>
          <a:chExt cx="0" cy="0"/>
        </a:xfrm>
      </p:grpSpPr>
      <p:sp>
        <p:nvSpPr>
          <p:cNvPr id="156" name="Google Shape;156;p10"/>
          <p:cNvSpPr txBox="1">
            <a:spLocks noGrp="1"/>
          </p:cNvSpPr>
          <p:nvPr>
            <p:ph type="title"/>
          </p:nvPr>
        </p:nvSpPr>
        <p:spPr>
          <a:xfrm>
            <a:off x="860029" y="457201"/>
            <a:ext cx="2892028" cy="122991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400"/>
              <a:buFont typeface="Twentieth Century"/>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10"/>
          <p:cNvSpPr txBox="1">
            <a:spLocks noGrp="1"/>
          </p:cNvSpPr>
          <p:nvPr>
            <p:ph type="body" idx="1"/>
          </p:nvPr>
        </p:nvSpPr>
        <p:spPr>
          <a:xfrm>
            <a:off x="3867150" y="444499"/>
            <a:ext cx="4418407" cy="3898901"/>
          </a:xfrm>
          <a:prstGeom prst="rect">
            <a:avLst/>
          </a:prstGeom>
          <a:noFill/>
          <a:ln>
            <a:noFill/>
          </a:ln>
        </p:spPr>
        <p:txBody>
          <a:bodyPr spcFirstLastPara="1" wrap="square" lIns="91425" tIns="45700" rIns="91425" bIns="45700" anchor="ctr" anchorCtr="0">
            <a:normAutofit/>
          </a:bodyPr>
          <a:lstStyle>
            <a:lvl1pPr marL="457200" lvl="0" indent="-371475" algn="l">
              <a:lnSpc>
                <a:spcPct val="120000"/>
              </a:lnSpc>
              <a:spcBef>
                <a:spcPts val="750"/>
              </a:spcBef>
              <a:spcAft>
                <a:spcPts val="0"/>
              </a:spcAft>
              <a:buClr>
                <a:schemeClr val="lt1"/>
              </a:buClr>
              <a:buSzPts val="2250"/>
              <a:buChar char="•"/>
              <a:defRPr/>
            </a:lvl1pPr>
            <a:lvl2pPr marL="914400" lvl="1" indent="-371475" algn="l">
              <a:lnSpc>
                <a:spcPct val="120000"/>
              </a:lnSpc>
              <a:spcBef>
                <a:spcPts val="375"/>
              </a:spcBef>
              <a:spcAft>
                <a:spcPts val="0"/>
              </a:spcAft>
              <a:buClr>
                <a:schemeClr val="lt1"/>
              </a:buClr>
              <a:buSzPts val="2250"/>
              <a:buChar char="•"/>
              <a:defRPr/>
            </a:lvl2pPr>
            <a:lvl3pPr marL="1371600" lvl="2" indent="-371475" algn="l">
              <a:lnSpc>
                <a:spcPct val="120000"/>
              </a:lnSpc>
              <a:spcBef>
                <a:spcPts val="375"/>
              </a:spcBef>
              <a:spcAft>
                <a:spcPts val="0"/>
              </a:spcAft>
              <a:buClr>
                <a:schemeClr val="lt1"/>
              </a:buClr>
              <a:buSzPts val="2250"/>
              <a:buChar char="•"/>
              <a:defRPr/>
            </a:lvl3pPr>
            <a:lvl4pPr marL="1828800" lvl="3" indent="-371475" algn="l">
              <a:lnSpc>
                <a:spcPct val="120000"/>
              </a:lnSpc>
              <a:spcBef>
                <a:spcPts val="375"/>
              </a:spcBef>
              <a:spcAft>
                <a:spcPts val="0"/>
              </a:spcAft>
              <a:buClr>
                <a:schemeClr val="lt1"/>
              </a:buClr>
              <a:buSzPts val="2250"/>
              <a:buChar char="•"/>
              <a:defRPr/>
            </a:lvl4pPr>
            <a:lvl5pPr marL="2286000" lvl="4" indent="-371475" algn="l">
              <a:lnSpc>
                <a:spcPct val="120000"/>
              </a:lnSpc>
              <a:spcBef>
                <a:spcPts val="375"/>
              </a:spcBef>
              <a:spcAft>
                <a:spcPts val="0"/>
              </a:spcAft>
              <a:buClr>
                <a:schemeClr val="lt1"/>
              </a:buClr>
              <a:buSzPts val="2250"/>
              <a:buChar char="•"/>
              <a:defRPr/>
            </a:lvl5pPr>
            <a:lvl6pPr marL="2743200" lvl="5" indent="-371475" algn="l">
              <a:lnSpc>
                <a:spcPct val="120000"/>
              </a:lnSpc>
              <a:spcBef>
                <a:spcPts val="375"/>
              </a:spcBef>
              <a:spcAft>
                <a:spcPts val="0"/>
              </a:spcAft>
              <a:buClr>
                <a:schemeClr val="lt1"/>
              </a:buClr>
              <a:buSzPts val="2250"/>
              <a:buChar char="•"/>
              <a:defRPr/>
            </a:lvl6pPr>
            <a:lvl7pPr marL="3200400" lvl="6" indent="-371475" algn="l">
              <a:lnSpc>
                <a:spcPct val="120000"/>
              </a:lnSpc>
              <a:spcBef>
                <a:spcPts val="375"/>
              </a:spcBef>
              <a:spcAft>
                <a:spcPts val="0"/>
              </a:spcAft>
              <a:buClr>
                <a:schemeClr val="lt1"/>
              </a:buClr>
              <a:buSzPts val="2250"/>
              <a:buChar char="•"/>
              <a:defRPr/>
            </a:lvl7pPr>
            <a:lvl8pPr marL="3657600" lvl="7" indent="-371475" algn="l">
              <a:lnSpc>
                <a:spcPct val="120000"/>
              </a:lnSpc>
              <a:spcBef>
                <a:spcPts val="375"/>
              </a:spcBef>
              <a:spcAft>
                <a:spcPts val="0"/>
              </a:spcAft>
              <a:buClr>
                <a:schemeClr val="lt1"/>
              </a:buClr>
              <a:buSzPts val="2250"/>
              <a:buChar char="•"/>
              <a:defRPr/>
            </a:lvl8pPr>
            <a:lvl9pPr marL="4114800" lvl="8" indent="-371475" algn="l">
              <a:lnSpc>
                <a:spcPct val="120000"/>
              </a:lnSpc>
              <a:spcBef>
                <a:spcPts val="375"/>
              </a:spcBef>
              <a:spcAft>
                <a:spcPts val="0"/>
              </a:spcAft>
              <a:buClr>
                <a:schemeClr val="lt1"/>
              </a:buClr>
              <a:buSzPts val="2250"/>
              <a:buChar char="•"/>
              <a:defRPr/>
            </a:lvl9pPr>
          </a:lstStyle>
          <a:p>
            <a:endParaRPr/>
          </a:p>
        </p:txBody>
      </p:sp>
      <p:sp>
        <p:nvSpPr>
          <p:cNvPr id="158" name="Google Shape;158;p10"/>
          <p:cNvSpPr txBox="1">
            <a:spLocks noGrp="1"/>
          </p:cNvSpPr>
          <p:nvPr>
            <p:ph type="body" idx="2"/>
          </p:nvPr>
        </p:nvSpPr>
        <p:spPr>
          <a:xfrm>
            <a:off x="860029" y="1687114"/>
            <a:ext cx="2892028" cy="265628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750"/>
              </a:spcBef>
              <a:spcAft>
                <a:spcPts val="0"/>
              </a:spcAft>
              <a:buClr>
                <a:schemeClr val="lt1"/>
              </a:buClr>
              <a:buSzPts val="1500"/>
              <a:buNone/>
              <a:defRPr sz="1200"/>
            </a:lvl1pPr>
            <a:lvl2pPr marL="914400" lvl="1" indent="-228600" algn="l">
              <a:lnSpc>
                <a:spcPct val="120000"/>
              </a:lnSpc>
              <a:spcBef>
                <a:spcPts val="375"/>
              </a:spcBef>
              <a:spcAft>
                <a:spcPts val="0"/>
              </a:spcAft>
              <a:buClr>
                <a:schemeClr val="lt1"/>
              </a:buClr>
              <a:buSzPts val="1313"/>
              <a:buNone/>
              <a:defRPr sz="1050"/>
            </a:lvl2pPr>
            <a:lvl3pPr marL="1371600" lvl="2" indent="-228600" algn="l">
              <a:lnSpc>
                <a:spcPct val="120000"/>
              </a:lnSpc>
              <a:spcBef>
                <a:spcPts val="375"/>
              </a:spcBef>
              <a:spcAft>
                <a:spcPts val="0"/>
              </a:spcAft>
              <a:buClr>
                <a:schemeClr val="lt1"/>
              </a:buClr>
              <a:buSzPts val="1125"/>
              <a:buNone/>
              <a:defRPr sz="900"/>
            </a:lvl3pPr>
            <a:lvl4pPr marL="1828800" lvl="3" indent="-228600" algn="l">
              <a:lnSpc>
                <a:spcPct val="120000"/>
              </a:lnSpc>
              <a:spcBef>
                <a:spcPts val="375"/>
              </a:spcBef>
              <a:spcAft>
                <a:spcPts val="0"/>
              </a:spcAft>
              <a:buClr>
                <a:schemeClr val="lt1"/>
              </a:buClr>
              <a:buSzPts val="938"/>
              <a:buNone/>
              <a:defRPr sz="750"/>
            </a:lvl4pPr>
            <a:lvl5pPr marL="2286000" lvl="4" indent="-228600" algn="l">
              <a:lnSpc>
                <a:spcPct val="120000"/>
              </a:lnSpc>
              <a:spcBef>
                <a:spcPts val="375"/>
              </a:spcBef>
              <a:spcAft>
                <a:spcPts val="0"/>
              </a:spcAft>
              <a:buClr>
                <a:schemeClr val="lt1"/>
              </a:buClr>
              <a:buSzPts val="938"/>
              <a:buNone/>
              <a:defRPr sz="750"/>
            </a:lvl5pPr>
            <a:lvl6pPr marL="2743200" lvl="5" indent="-228600" algn="l">
              <a:lnSpc>
                <a:spcPct val="120000"/>
              </a:lnSpc>
              <a:spcBef>
                <a:spcPts val="375"/>
              </a:spcBef>
              <a:spcAft>
                <a:spcPts val="0"/>
              </a:spcAft>
              <a:buClr>
                <a:schemeClr val="lt1"/>
              </a:buClr>
              <a:buSzPts val="938"/>
              <a:buNone/>
              <a:defRPr sz="750"/>
            </a:lvl6pPr>
            <a:lvl7pPr marL="3200400" lvl="6" indent="-228600" algn="l">
              <a:lnSpc>
                <a:spcPct val="120000"/>
              </a:lnSpc>
              <a:spcBef>
                <a:spcPts val="375"/>
              </a:spcBef>
              <a:spcAft>
                <a:spcPts val="0"/>
              </a:spcAft>
              <a:buClr>
                <a:schemeClr val="lt1"/>
              </a:buClr>
              <a:buSzPts val="938"/>
              <a:buNone/>
              <a:defRPr sz="750"/>
            </a:lvl7pPr>
            <a:lvl8pPr marL="3657600" lvl="7" indent="-228600" algn="l">
              <a:lnSpc>
                <a:spcPct val="120000"/>
              </a:lnSpc>
              <a:spcBef>
                <a:spcPts val="375"/>
              </a:spcBef>
              <a:spcAft>
                <a:spcPts val="0"/>
              </a:spcAft>
              <a:buClr>
                <a:schemeClr val="lt1"/>
              </a:buClr>
              <a:buSzPts val="938"/>
              <a:buNone/>
              <a:defRPr sz="750"/>
            </a:lvl8pPr>
            <a:lvl9pPr marL="4114800" lvl="8" indent="-228600" algn="l">
              <a:lnSpc>
                <a:spcPct val="120000"/>
              </a:lnSpc>
              <a:spcBef>
                <a:spcPts val="375"/>
              </a:spcBef>
              <a:spcAft>
                <a:spcPts val="0"/>
              </a:spcAft>
              <a:buClr>
                <a:schemeClr val="lt1"/>
              </a:buClr>
              <a:buSzPts val="938"/>
              <a:buNone/>
              <a:defRPr sz="750"/>
            </a:lvl9pPr>
          </a:lstStyle>
          <a:p>
            <a:endParaRPr/>
          </a:p>
        </p:txBody>
      </p:sp>
      <p:sp>
        <p:nvSpPr>
          <p:cNvPr id="159" name="Google Shape;159;p10"/>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10"/>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10"/>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chemeClr val="lt1"/>
              </a:buClr>
              <a:buSzPts val="700"/>
              <a:buFont typeface="Twentieth Century"/>
              <a:buNone/>
              <a:defRPr/>
            </a:lvl1pPr>
            <a:lvl2pPr marL="0" lvl="1" indent="0" algn="r">
              <a:spcBef>
                <a:spcPts val="0"/>
              </a:spcBef>
              <a:spcAft>
                <a:spcPts val="0"/>
              </a:spcAft>
              <a:buClr>
                <a:schemeClr val="lt1"/>
              </a:buClr>
              <a:buSzPts val="700"/>
              <a:buFont typeface="Twentieth Century"/>
              <a:buNone/>
              <a:defRPr/>
            </a:lvl2pPr>
            <a:lvl3pPr marL="0" lvl="2" indent="0" algn="r">
              <a:spcBef>
                <a:spcPts val="0"/>
              </a:spcBef>
              <a:spcAft>
                <a:spcPts val="0"/>
              </a:spcAft>
              <a:buClr>
                <a:schemeClr val="lt1"/>
              </a:buClr>
              <a:buSzPts val="700"/>
              <a:buFont typeface="Twentieth Century"/>
              <a:buNone/>
              <a:defRPr/>
            </a:lvl3pPr>
            <a:lvl4pPr marL="0" lvl="3" indent="0" algn="r">
              <a:spcBef>
                <a:spcPts val="0"/>
              </a:spcBef>
              <a:spcAft>
                <a:spcPts val="0"/>
              </a:spcAft>
              <a:buClr>
                <a:schemeClr val="lt1"/>
              </a:buClr>
              <a:buSzPts val="700"/>
              <a:buFont typeface="Twentieth Century"/>
              <a:buNone/>
              <a:defRPr/>
            </a:lvl4pPr>
            <a:lvl5pPr marL="0" lvl="4" indent="0" algn="r">
              <a:spcBef>
                <a:spcPts val="0"/>
              </a:spcBef>
              <a:spcAft>
                <a:spcPts val="0"/>
              </a:spcAft>
              <a:buClr>
                <a:schemeClr val="lt1"/>
              </a:buClr>
              <a:buSzPts val="700"/>
              <a:buFont typeface="Twentieth Century"/>
              <a:buNone/>
              <a:defRPr/>
            </a:lvl5pPr>
            <a:lvl6pPr marL="0" lvl="5" indent="0" algn="r">
              <a:spcBef>
                <a:spcPts val="0"/>
              </a:spcBef>
              <a:spcAft>
                <a:spcPts val="0"/>
              </a:spcAft>
              <a:buClr>
                <a:schemeClr val="lt1"/>
              </a:buClr>
              <a:buSzPts val="700"/>
              <a:buFont typeface="Twentieth Century"/>
              <a:buNone/>
              <a:defRPr/>
            </a:lvl6pPr>
            <a:lvl7pPr marL="0" lvl="6" indent="0" algn="r">
              <a:spcBef>
                <a:spcPts val="0"/>
              </a:spcBef>
              <a:spcAft>
                <a:spcPts val="0"/>
              </a:spcAft>
              <a:buClr>
                <a:schemeClr val="lt1"/>
              </a:buClr>
              <a:buSzPts val="700"/>
              <a:buFont typeface="Twentieth Century"/>
              <a:buNone/>
              <a:defRPr/>
            </a:lvl7pPr>
            <a:lvl8pPr marL="0" lvl="7" indent="0" algn="r">
              <a:spcBef>
                <a:spcPts val="0"/>
              </a:spcBef>
              <a:spcAft>
                <a:spcPts val="0"/>
              </a:spcAft>
              <a:buClr>
                <a:schemeClr val="lt1"/>
              </a:buClr>
              <a:buSzPts val="700"/>
              <a:buFont typeface="Twentieth Century"/>
              <a:buNone/>
              <a:defRPr/>
            </a:lvl8pPr>
            <a:lvl9pPr marL="0" lvl="8" indent="0" algn="r">
              <a:spcBef>
                <a:spcPts val="0"/>
              </a:spcBef>
              <a:spcAft>
                <a:spcPts val="0"/>
              </a:spcAft>
              <a:buClr>
                <a:schemeClr val="lt1"/>
              </a:buClr>
              <a:buSzPts val="700"/>
              <a:buFont typeface="Twentieth Century"/>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20">
            <a:alphaModFix/>
          </a:blip>
          <a:stretch>
            <a:fillRect/>
          </a:stretch>
        </a:blipFill>
        <a:effectLst/>
      </p:bgPr>
    </p:bg>
    <p:spTree>
      <p:nvGrpSpPr>
        <p:cNvPr id="1" name="Shape 5"/>
        <p:cNvGrpSpPr/>
        <p:nvPr/>
      </p:nvGrpSpPr>
      <p:grpSpPr>
        <a:xfrm>
          <a:off x="0" y="0"/>
          <a:ext cx="0" cy="0"/>
          <a:chOff x="0" y="0"/>
          <a:chExt cx="0" cy="0"/>
        </a:xfrm>
      </p:grpSpPr>
      <p:pic>
        <p:nvPicPr>
          <p:cNvPr id="6" name="Google Shape;6;p1" descr="\\DROBO-FS\QuickDrops\JB\PPTX NG\Droplets\LightingOverlay.png"/>
          <p:cNvPicPr preferRelativeResize="0"/>
          <p:nvPr/>
        </p:nvPicPr>
        <p:blipFill rotWithShape="1">
          <a:blip r:embed="rId21">
            <a:alphaModFix amt="30000"/>
          </a:blip>
          <a:srcRect/>
          <a:stretch/>
        </p:blipFill>
        <p:spPr>
          <a:xfrm>
            <a:off x="1" y="-1"/>
            <a:ext cx="9144002" cy="5143501"/>
          </a:xfrm>
          <a:prstGeom prst="rect">
            <a:avLst/>
          </a:prstGeom>
          <a:noFill/>
          <a:ln>
            <a:noFill/>
          </a:ln>
        </p:spPr>
      </p:pic>
      <p:grpSp>
        <p:nvGrpSpPr>
          <p:cNvPr id="7" name="Google Shape;7;p1"/>
          <p:cNvGrpSpPr/>
          <p:nvPr/>
        </p:nvGrpSpPr>
        <p:grpSpPr>
          <a:xfrm>
            <a:off x="-10716" y="0"/>
            <a:ext cx="9040416" cy="5143501"/>
            <a:chOff x="-14288" y="0"/>
            <a:chExt cx="12053888" cy="6858001"/>
          </a:xfrm>
        </p:grpSpPr>
        <p:grpSp>
          <p:nvGrpSpPr>
            <p:cNvPr id="8" name="Google Shape;8;p1"/>
            <p:cNvGrpSpPr/>
            <p:nvPr/>
          </p:nvGrpSpPr>
          <p:grpSpPr>
            <a:xfrm>
              <a:off x="-14288" y="0"/>
              <a:ext cx="1220788" cy="6858001"/>
              <a:chOff x="-14288" y="0"/>
              <a:chExt cx="1220788" cy="6858001"/>
            </a:xfrm>
          </p:grpSpPr>
          <p:sp>
            <p:nvSpPr>
              <p:cNvPr id="9" name="Google Shape;9;p1"/>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3" name="Google Shape;13;p1"/>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5" name="Google Shape;15;p1"/>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16" name="Google Shape;16;p1"/>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19" name="Google Shape;19;p1"/>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1"/>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1" name="Google Shape;21;p1"/>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2" name="Google Shape;22;p1"/>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3" name="Google Shape;23;p1"/>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4" name="Google Shape;24;p1"/>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27" name="Google Shape;27;p1"/>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29" name="Google Shape;29;p1"/>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1" name="Google Shape;31;p1"/>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2" name="Google Shape;32;p1"/>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1"/>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5" name="Google Shape;35;p1"/>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1"/>
            <p:cNvGrpSpPr/>
            <p:nvPr/>
          </p:nvGrpSpPr>
          <p:grpSpPr>
            <a:xfrm>
              <a:off x="11364912" y="0"/>
              <a:ext cx="674688" cy="6848476"/>
              <a:chOff x="11364912" y="0"/>
              <a:chExt cx="674688" cy="6848476"/>
            </a:xfrm>
          </p:grpSpPr>
          <p:sp>
            <p:nvSpPr>
              <p:cNvPr id="37" name="Google Shape;37;p1"/>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38" name="Google Shape;38;p1"/>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1"/>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1" name="Google Shape;41;p1"/>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3" name="Google Shape;43;p1"/>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1"/>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47;p1"/>
          <p:cNvSpPr txBox="1">
            <a:spLocks noGrp="1"/>
          </p:cNvSpPr>
          <p:nvPr>
            <p:ph type="title"/>
          </p:nvPr>
        </p:nvSpPr>
        <p:spPr>
          <a:xfrm>
            <a:off x="856060" y="463888"/>
            <a:ext cx="7429499" cy="1108928"/>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2700"/>
              <a:buFont typeface="Twentieth Century"/>
              <a:buNone/>
              <a:defRPr sz="2700" b="0" i="0" u="none" strike="noStrike" cap="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8" name="Google Shape;48;p1"/>
          <p:cNvSpPr txBox="1">
            <a:spLocks noGrp="1"/>
          </p:cNvSpPr>
          <p:nvPr>
            <p:ph type="body" idx="1"/>
          </p:nvPr>
        </p:nvSpPr>
        <p:spPr>
          <a:xfrm>
            <a:off x="856060" y="1687115"/>
            <a:ext cx="7429499" cy="2656286"/>
          </a:xfrm>
          <a:prstGeom prst="rect">
            <a:avLst/>
          </a:prstGeom>
          <a:noFill/>
          <a:ln>
            <a:noFill/>
          </a:ln>
        </p:spPr>
        <p:txBody>
          <a:bodyPr spcFirstLastPara="1" wrap="square" lIns="91425" tIns="45700" rIns="91425" bIns="45700" anchor="t" anchorCtr="0">
            <a:normAutofit/>
          </a:bodyPr>
          <a:lstStyle>
            <a:lvl1pPr marL="457200" marR="0" lvl="0" indent="-371475" algn="l" rtl="0">
              <a:lnSpc>
                <a:spcPct val="120000"/>
              </a:lnSpc>
              <a:spcBef>
                <a:spcPts val="75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1pPr>
            <a:lvl2pPr marL="914400" marR="0" lvl="1" indent="-347662" algn="l" rtl="0">
              <a:lnSpc>
                <a:spcPct val="120000"/>
              </a:lnSpc>
              <a:spcBef>
                <a:spcPts val="375"/>
              </a:spcBef>
              <a:spcAft>
                <a:spcPts val="0"/>
              </a:spcAft>
              <a:buClr>
                <a:schemeClr val="lt1"/>
              </a:buClr>
              <a:buSzPts val="1875"/>
              <a:buFont typeface="Arial"/>
              <a:buChar char="•"/>
              <a:defRPr sz="1500" b="0" i="0" u="none" strike="noStrike" cap="none">
                <a:solidFill>
                  <a:schemeClr val="lt1"/>
                </a:solidFill>
                <a:latin typeface="Twentieth Century"/>
                <a:ea typeface="Twentieth Century"/>
                <a:cs typeface="Twentieth Century"/>
                <a:sym typeface="Twentieth Century"/>
              </a:defRPr>
            </a:lvl2pPr>
            <a:lvl3pPr marL="1371600" marR="0" lvl="2" indent="-335756" algn="l" rtl="0">
              <a:lnSpc>
                <a:spcPct val="120000"/>
              </a:lnSpc>
              <a:spcBef>
                <a:spcPts val="375"/>
              </a:spcBef>
              <a:spcAft>
                <a:spcPts val="0"/>
              </a:spcAft>
              <a:buClr>
                <a:schemeClr val="lt1"/>
              </a:buClr>
              <a:buSzPts val="1688"/>
              <a:buFont typeface="Arial"/>
              <a:buChar char="•"/>
              <a:defRPr sz="1350" b="0" i="0" u="none" strike="noStrike" cap="none">
                <a:solidFill>
                  <a:schemeClr val="lt1"/>
                </a:solidFill>
                <a:latin typeface="Twentieth Century"/>
                <a:ea typeface="Twentieth Century"/>
                <a:cs typeface="Twentieth Century"/>
                <a:sym typeface="Twentieth Century"/>
              </a:defRPr>
            </a:lvl3pPr>
            <a:lvl4pPr marL="1828800" marR="0" lvl="3" indent="-323850" algn="l" rtl="0">
              <a:lnSpc>
                <a:spcPct val="120000"/>
              </a:lnSpc>
              <a:spcBef>
                <a:spcPts val="375"/>
              </a:spcBef>
              <a:spcAft>
                <a:spcPts val="0"/>
              </a:spcAft>
              <a:buClr>
                <a:schemeClr val="lt1"/>
              </a:buClr>
              <a:buSzPts val="1500"/>
              <a:buFont typeface="Arial"/>
              <a:buChar char="•"/>
              <a:defRPr sz="1200" b="0" i="0" u="none" strike="noStrike" cap="none">
                <a:solidFill>
                  <a:schemeClr val="lt1"/>
                </a:solidFill>
                <a:latin typeface="Twentieth Century"/>
                <a:ea typeface="Twentieth Century"/>
                <a:cs typeface="Twentieth Century"/>
                <a:sym typeface="Twentieth Century"/>
              </a:defRPr>
            </a:lvl4pPr>
            <a:lvl5pPr marL="2286000" marR="0" lvl="4" indent="-323850" algn="l" rtl="0">
              <a:lnSpc>
                <a:spcPct val="120000"/>
              </a:lnSpc>
              <a:spcBef>
                <a:spcPts val="375"/>
              </a:spcBef>
              <a:spcAft>
                <a:spcPts val="0"/>
              </a:spcAft>
              <a:buClr>
                <a:schemeClr val="lt1"/>
              </a:buClr>
              <a:buSzPts val="1500"/>
              <a:buFont typeface="Arial"/>
              <a:buChar char="•"/>
              <a:defRPr sz="1200" b="0" i="0" u="none" strike="noStrike" cap="none">
                <a:solidFill>
                  <a:schemeClr val="lt1"/>
                </a:solidFill>
                <a:latin typeface="Twentieth Century"/>
                <a:ea typeface="Twentieth Century"/>
                <a:cs typeface="Twentieth Century"/>
                <a:sym typeface="Twentieth Century"/>
              </a:defRPr>
            </a:lvl5pPr>
            <a:lvl6pPr marL="2743200" marR="0" lvl="5" indent="-311943" algn="l" rtl="0">
              <a:lnSpc>
                <a:spcPct val="120000"/>
              </a:lnSpc>
              <a:spcBef>
                <a:spcPts val="375"/>
              </a:spcBef>
              <a:spcAft>
                <a:spcPts val="0"/>
              </a:spcAft>
              <a:buClr>
                <a:schemeClr val="lt1"/>
              </a:buClr>
              <a:buSzPts val="1313"/>
              <a:buFont typeface="Arial"/>
              <a:buChar char="•"/>
              <a:defRPr sz="1050" b="0" i="0" u="none" strike="noStrike" cap="none">
                <a:solidFill>
                  <a:schemeClr val="lt1"/>
                </a:solidFill>
                <a:latin typeface="Twentieth Century"/>
                <a:ea typeface="Twentieth Century"/>
                <a:cs typeface="Twentieth Century"/>
                <a:sym typeface="Twentieth Century"/>
              </a:defRPr>
            </a:lvl6pPr>
            <a:lvl7pPr marL="3200400" marR="0" lvl="6" indent="-311943" algn="l" rtl="0">
              <a:lnSpc>
                <a:spcPct val="120000"/>
              </a:lnSpc>
              <a:spcBef>
                <a:spcPts val="375"/>
              </a:spcBef>
              <a:spcAft>
                <a:spcPts val="0"/>
              </a:spcAft>
              <a:buClr>
                <a:schemeClr val="lt1"/>
              </a:buClr>
              <a:buSzPts val="1313"/>
              <a:buFont typeface="Arial"/>
              <a:buChar char="•"/>
              <a:defRPr sz="1050" b="0" i="0" u="none" strike="noStrike" cap="none">
                <a:solidFill>
                  <a:schemeClr val="lt1"/>
                </a:solidFill>
                <a:latin typeface="Twentieth Century"/>
                <a:ea typeface="Twentieth Century"/>
                <a:cs typeface="Twentieth Century"/>
                <a:sym typeface="Twentieth Century"/>
              </a:defRPr>
            </a:lvl7pPr>
            <a:lvl8pPr marL="3657600" marR="0" lvl="7" indent="-311943" algn="l" rtl="0">
              <a:lnSpc>
                <a:spcPct val="120000"/>
              </a:lnSpc>
              <a:spcBef>
                <a:spcPts val="375"/>
              </a:spcBef>
              <a:spcAft>
                <a:spcPts val="0"/>
              </a:spcAft>
              <a:buClr>
                <a:schemeClr val="lt1"/>
              </a:buClr>
              <a:buSzPts val="1313"/>
              <a:buFont typeface="Arial"/>
              <a:buChar char="•"/>
              <a:defRPr sz="1050" b="0" i="0" u="none" strike="noStrike" cap="none">
                <a:solidFill>
                  <a:schemeClr val="lt1"/>
                </a:solidFill>
                <a:latin typeface="Twentieth Century"/>
                <a:ea typeface="Twentieth Century"/>
                <a:cs typeface="Twentieth Century"/>
                <a:sym typeface="Twentieth Century"/>
              </a:defRPr>
            </a:lvl8pPr>
            <a:lvl9pPr marL="4114800" marR="0" lvl="8" indent="-311943" algn="l" rtl="0">
              <a:lnSpc>
                <a:spcPct val="120000"/>
              </a:lnSpc>
              <a:spcBef>
                <a:spcPts val="375"/>
              </a:spcBef>
              <a:spcAft>
                <a:spcPts val="0"/>
              </a:spcAft>
              <a:buClr>
                <a:schemeClr val="lt1"/>
              </a:buClr>
              <a:buSzPts val="1313"/>
              <a:buFont typeface="Arial"/>
              <a:buChar char="•"/>
              <a:defRPr sz="1050" b="0" i="0" u="none" strike="noStrike" cap="none">
                <a:solidFill>
                  <a:schemeClr val="lt1"/>
                </a:solidFill>
                <a:latin typeface="Twentieth Century"/>
                <a:ea typeface="Twentieth Century"/>
                <a:cs typeface="Twentieth Century"/>
                <a:sym typeface="Twentieth Century"/>
              </a:defRPr>
            </a:lvl9pPr>
          </a:lstStyle>
          <a:p>
            <a:endParaRPr/>
          </a:p>
        </p:txBody>
      </p:sp>
      <p:sp>
        <p:nvSpPr>
          <p:cNvPr id="49" name="Google Shape;49;p1"/>
          <p:cNvSpPr txBox="1">
            <a:spLocks noGrp="1"/>
          </p:cNvSpPr>
          <p:nvPr>
            <p:ph type="dt" idx="10"/>
          </p:nvPr>
        </p:nvSpPr>
        <p:spPr>
          <a:xfrm>
            <a:off x="5592691" y="4412457"/>
            <a:ext cx="2057400" cy="2738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788"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0" name="Google Shape;50;p1"/>
          <p:cNvSpPr txBox="1">
            <a:spLocks noGrp="1"/>
          </p:cNvSpPr>
          <p:nvPr>
            <p:ph type="ftr" idx="11"/>
          </p:nvPr>
        </p:nvSpPr>
        <p:spPr>
          <a:xfrm>
            <a:off x="856059" y="4412457"/>
            <a:ext cx="4679482"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788"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1" name="Google Shape;51;p1"/>
          <p:cNvSpPr txBox="1">
            <a:spLocks noGrp="1"/>
          </p:cNvSpPr>
          <p:nvPr>
            <p:ph type="sldNum" idx="12"/>
          </p:nvPr>
        </p:nvSpPr>
        <p:spPr>
          <a:xfrm>
            <a:off x="7707241" y="4412456"/>
            <a:ext cx="578317"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1pPr>
            <a:lvl2pPr marL="0" marR="0" lvl="1" indent="0" algn="r" rtl="0">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2pPr>
            <a:lvl3pPr marL="0" marR="0" lvl="2" indent="0" algn="r" rtl="0">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3pPr>
            <a:lvl4pPr marL="0" marR="0" lvl="3" indent="0" algn="r" rtl="0">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4pPr>
            <a:lvl5pPr marL="0" marR="0" lvl="4" indent="0" algn="r" rtl="0">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5pPr>
            <a:lvl6pPr marL="0" marR="0" lvl="5" indent="0" algn="r" rtl="0">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6pPr>
            <a:lvl7pPr marL="0" marR="0" lvl="6" indent="0" algn="r" rtl="0">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7pPr>
            <a:lvl8pPr marL="0" marR="0" lvl="7" indent="0" algn="r" rtl="0">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8pPr>
            <a:lvl9pPr marL="0" marR="0" lvl="8" indent="0" algn="r" rtl="0">
              <a:spcBef>
                <a:spcPts val="0"/>
              </a:spcBef>
              <a:spcAft>
                <a:spcPts val="0"/>
              </a:spcAft>
              <a:buClr>
                <a:schemeClr val="lt1"/>
              </a:buClr>
              <a:buSzPts val="788"/>
              <a:buFont typeface="Twentieth Century"/>
              <a:buNone/>
              <a:defRPr sz="788"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raspberrypi.or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en.wikipedia.org/wiki/System_on_a_chip"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0"/>
          <p:cNvSpPr txBox="1">
            <a:spLocks noGrp="1"/>
          </p:cNvSpPr>
          <p:nvPr>
            <p:ph type="ctrTitle"/>
          </p:nvPr>
        </p:nvSpPr>
        <p:spPr>
          <a:xfrm>
            <a:off x="311708" y="622475"/>
            <a:ext cx="8520600" cy="1092911"/>
          </a:xfrm>
          <a:prstGeom prst="rect">
            <a:avLst/>
          </a:prstGeom>
          <a:noFill/>
          <a:ln>
            <a:noFill/>
          </a:ln>
        </p:spPr>
        <p:txBody>
          <a:bodyPr spcFirstLastPara="1" wrap="square" lIns="91425" tIns="91425" rIns="91425" bIns="91425" anchor="b" anchorCtr="0">
            <a:normAutofit/>
          </a:bodyPr>
          <a:lstStyle/>
          <a:p>
            <a:pPr marL="0" marR="0" lvl="0" indent="0" algn="ctr" rtl="0">
              <a:lnSpc>
                <a:spcPct val="90000"/>
              </a:lnSpc>
              <a:spcBef>
                <a:spcPts val="0"/>
              </a:spcBef>
              <a:spcAft>
                <a:spcPts val="0"/>
              </a:spcAft>
              <a:buClr>
                <a:srgbClr val="0C0C0C"/>
              </a:buClr>
              <a:buSzPts val="3600"/>
              <a:buFont typeface="Roboto"/>
              <a:buNone/>
            </a:pPr>
            <a:r>
              <a:rPr lang="en" b="1" dirty="0">
                <a:solidFill>
                  <a:srgbClr val="0C0C0C"/>
                </a:solidFill>
                <a:latin typeface="Roboto"/>
                <a:ea typeface="Roboto"/>
                <a:cs typeface="Roboto"/>
                <a:sym typeface="Roboto"/>
              </a:rPr>
              <a:t>        IOT-BOT FOR BOOK MANAGEMENT</a:t>
            </a:r>
            <a:endParaRPr b="1" dirty="0">
              <a:solidFill>
                <a:srgbClr val="0C0C0C"/>
              </a:solidFill>
              <a:latin typeface="Roboto"/>
              <a:ea typeface="Roboto"/>
              <a:cs typeface="Roboto"/>
              <a:sym typeface="Roboto"/>
            </a:endParaRPr>
          </a:p>
        </p:txBody>
      </p:sp>
      <p:sp>
        <p:nvSpPr>
          <p:cNvPr id="239" name="Google Shape;239;p20"/>
          <p:cNvSpPr txBox="1">
            <a:spLocks noGrp="1"/>
          </p:cNvSpPr>
          <p:nvPr>
            <p:ph type="subTitle" idx="1"/>
          </p:nvPr>
        </p:nvSpPr>
        <p:spPr>
          <a:xfrm>
            <a:off x="311700" y="2126512"/>
            <a:ext cx="8520600" cy="2394513"/>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rmAutofit/>
          </a:bodyPr>
          <a:lstStyle/>
          <a:p>
            <a:pPr marL="0" lvl="0" indent="0" algn="ctr" rtl="0">
              <a:lnSpc>
                <a:spcPct val="120000"/>
              </a:lnSpc>
              <a:spcBef>
                <a:spcPts val="0"/>
              </a:spcBef>
              <a:spcAft>
                <a:spcPts val="0"/>
              </a:spcAft>
              <a:buClr>
                <a:srgbClr val="002626"/>
              </a:buClr>
              <a:buSzPts val="2500"/>
              <a:buNone/>
            </a:pPr>
            <a:r>
              <a:rPr lang="en" sz="2000" b="1" dirty="0">
                <a:solidFill>
                  <a:srgbClr val="666666"/>
                </a:solidFill>
                <a:latin typeface="Roboto"/>
                <a:ea typeface="Roboto"/>
                <a:cs typeface="Roboto"/>
                <a:sym typeface="Roboto"/>
              </a:rPr>
              <a:t>Submitted by:</a:t>
            </a:r>
            <a:endParaRPr sz="2000" b="1" dirty="0">
              <a:solidFill>
                <a:srgbClr val="666666"/>
              </a:solidFill>
              <a:latin typeface="Roboto"/>
              <a:ea typeface="Roboto"/>
              <a:cs typeface="Roboto"/>
              <a:sym typeface="Roboto"/>
            </a:endParaRPr>
          </a:p>
          <a:p>
            <a:pPr marL="0" lvl="0" indent="0" algn="ctr" rtl="0">
              <a:lnSpc>
                <a:spcPct val="120000"/>
              </a:lnSpc>
              <a:spcBef>
                <a:spcPts val="0"/>
              </a:spcBef>
              <a:spcAft>
                <a:spcPts val="0"/>
              </a:spcAft>
              <a:buClr>
                <a:srgbClr val="002626"/>
              </a:buClr>
              <a:buSzPts val="2500"/>
              <a:buNone/>
            </a:pPr>
            <a:r>
              <a:rPr lang="en" sz="2000" b="1" dirty="0">
                <a:solidFill>
                  <a:srgbClr val="002626"/>
                </a:solidFill>
                <a:latin typeface="Roboto"/>
                <a:ea typeface="Roboto"/>
                <a:cs typeface="Roboto"/>
                <a:sym typeface="Roboto"/>
              </a:rPr>
              <a:t>SOUVIK DATTA (19BEE1213)</a:t>
            </a:r>
            <a:endParaRPr dirty="0"/>
          </a:p>
          <a:p>
            <a:pPr marL="0" lvl="0" indent="0" algn="ctr" rtl="0">
              <a:lnSpc>
                <a:spcPct val="120000"/>
              </a:lnSpc>
              <a:spcBef>
                <a:spcPts val="0"/>
              </a:spcBef>
              <a:spcAft>
                <a:spcPts val="0"/>
              </a:spcAft>
              <a:buClr>
                <a:srgbClr val="002626"/>
              </a:buClr>
              <a:buSzPts val="2500"/>
              <a:buNone/>
            </a:pPr>
            <a:r>
              <a:rPr lang="en" sz="2000" b="1" dirty="0">
                <a:solidFill>
                  <a:srgbClr val="002626"/>
                </a:solidFill>
                <a:latin typeface="Roboto"/>
                <a:ea typeface="Roboto"/>
                <a:cs typeface="Roboto"/>
                <a:sym typeface="Roboto"/>
              </a:rPr>
              <a:t>MANGOLIK KUNDU (19BEE1101)</a:t>
            </a:r>
            <a:endParaRPr dirty="0"/>
          </a:p>
          <a:p>
            <a:pPr marL="0" lvl="0" indent="0" algn="ctr" rtl="0">
              <a:lnSpc>
                <a:spcPct val="120000"/>
              </a:lnSpc>
              <a:spcBef>
                <a:spcPts val="750"/>
              </a:spcBef>
              <a:spcAft>
                <a:spcPts val="0"/>
              </a:spcAft>
              <a:buClr>
                <a:srgbClr val="F2F2F2"/>
              </a:buClr>
              <a:buSzPts val="2500"/>
              <a:buNone/>
            </a:pPr>
            <a:r>
              <a:rPr lang="en" sz="2000" b="1" dirty="0">
                <a:solidFill>
                  <a:srgbClr val="F2F2F2"/>
                </a:solidFill>
                <a:latin typeface="Roboto"/>
                <a:ea typeface="Roboto"/>
                <a:cs typeface="Roboto"/>
                <a:sym typeface="Roboto"/>
              </a:rPr>
              <a:t>Embedded Systems Design (EEE 4020)</a:t>
            </a:r>
            <a:endParaRPr dirty="0"/>
          </a:p>
          <a:p>
            <a:pPr marL="0" lvl="0" indent="0" algn="ctr" rtl="0">
              <a:lnSpc>
                <a:spcPct val="120000"/>
              </a:lnSpc>
              <a:spcBef>
                <a:spcPts val="0"/>
              </a:spcBef>
              <a:spcAft>
                <a:spcPts val="0"/>
              </a:spcAft>
              <a:buClr>
                <a:srgbClr val="F2F2F2"/>
              </a:buClr>
              <a:buSzPts val="2500"/>
              <a:buNone/>
            </a:pPr>
            <a:r>
              <a:rPr lang="en" sz="2000" b="1" dirty="0">
                <a:solidFill>
                  <a:srgbClr val="F2F2F2"/>
                </a:solidFill>
                <a:latin typeface="Roboto"/>
                <a:ea typeface="Roboto"/>
                <a:cs typeface="Roboto"/>
                <a:sym typeface="Roboto"/>
              </a:rPr>
              <a:t>REVIEW - 3</a:t>
            </a:r>
            <a:endParaRPr sz="2000" b="1" dirty="0">
              <a:solidFill>
                <a:srgbClr val="F2F2F2"/>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dirty="0">
                <a:solidFill>
                  <a:schemeClr val="dk1"/>
                </a:solidFill>
              </a:rPr>
              <a:t>REVIEW – III</a:t>
            </a:r>
            <a:endParaRPr sz="2900" dirty="0">
              <a:solidFill>
                <a:schemeClr val="dk1"/>
              </a:solidFill>
            </a:endParaRPr>
          </a:p>
        </p:txBody>
      </p:sp>
      <p:sp>
        <p:nvSpPr>
          <p:cNvPr id="300" name="Google Shape;300;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dirty="0">
                <a:solidFill>
                  <a:schemeClr val="dk1"/>
                </a:solidFill>
              </a:rPr>
              <a:t>Book-Bot is a book collecting robot aimed at reducing library defaulters in the college campus. </a:t>
            </a:r>
            <a:endParaRPr sz="2000" dirty="0">
              <a:solidFill>
                <a:schemeClr val="dk1"/>
              </a:solidFill>
            </a:endParaRPr>
          </a:p>
          <a:p>
            <a:pPr marL="457200" lvl="0" indent="-355600" algn="l" rtl="0">
              <a:spcBef>
                <a:spcPts val="0"/>
              </a:spcBef>
              <a:spcAft>
                <a:spcPts val="0"/>
              </a:spcAft>
              <a:buClr>
                <a:schemeClr val="dk1"/>
              </a:buClr>
              <a:buSzPts val="2000"/>
              <a:buChar char="●"/>
            </a:pPr>
            <a:r>
              <a:rPr lang="en" sz="2000" dirty="0">
                <a:solidFill>
                  <a:schemeClr val="dk1"/>
                </a:solidFill>
              </a:rPr>
              <a:t>The bot is programmed by a Raspberry Pi 4 and is interfaced with a lot of sensors for effective navigation through the campus. </a:t>
            </a:r>
            <a:endParaRPr sz="2000" dirty="0">
              <a:solidFill>
                <a:schemeClr val="dk1"/>
              </a:solidFill>
            </a:endParaRPr>
          </a:p>
          <a:p>
            <a:pPr marL="457200" lvl="0" indent="-355600" algn="l" rtl="0">
              <a:spcBef>
                <a:spcPts val="0"/>
              </a:spcBef>
              <a:spcAft>
                <a:spcPts val="0"/>
              </a:spcAft>
              <a:buClr>
                <a:schemeClr val="dk1"/>
              </a:buClr>
              <a:buSzPts val="2000"/>
              <a:buChar char="●"/>
            </a:pPr>
            <a:r>
              <a:rPr lang="en" sz="2000" dirty="0">
                <a:solidFill>
                  <a:schemeClr val="dk1"/>
                </a:solidFill>
              </a:rPr>
              <a:t>The bot uses a Pi Camera for all it’s visual operations ie from Navigation to Book Verification. </a:t>
            </a:r>
            <a:endParaRPr sz="2000" dirty="0">
              <a:solidFill>
                <a:schemeClr val="dk1"/>
              </a:solidFill>
            </a:endParaRPr>
          </a:p>
          <a:p>
            <a:pPr marL="457200" lvl="0" indent="-355600" algn="l" rtl="0">
              <a:spcBef>
                <a:spcPts val="0"/>
              </a:spcBef>
              <a:spcAft>
                <a:spcPts val="0"/>
              </a:spcAft>
              <a:buClr>
                <a:schemeClr val="dk1"/>
              </a:buClr>
              <a:buSzPts val="2000"/>
              <a:buChar char="●"/>
            </a:pPr>
            <a:r>
              <a:rPr lang="en" sz="2000" dirty="0">
                <a:solidFill>
                  <a:schemeClr val="dk1"/>
                </a:solidFill>
              </a:rPr>
              <a:t>The bot is capable of scanning QR Codes and Barcodes using the pyzbar library of Python. </a:t>
            </a:r>
            <a:endParaRPr sz="2000" dirty="0">
              <a:solidFill>
                <a:schemeClr val="dk1"/>
              </a:solidFill>
            </a:endParaRPr>
          </a:p>
          <a:p>
            <a:pPr marL="0" lvl="0" indent="0" algn="l" rtl="0">
              <a:spcBef>
                <a:spcPts val="0"/>
              </a:spcBef>
              <a:spcAft>
                <a:spcPts val="0"/>
              </a:spcAft>
              <a:buNone/>
            </a:pPr>
            <a:endParaRPr sz="2000" dirty="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29"/>
          <p:cNvSpPr txBox="1">
            <a:spLocks noGrp="1"/>
          </p:cNvSpPr>
          <p:nvPr>
            <p:ph type="body" idx="1"/>
          </p:nvPr>
        </p:nvSpPr>
        <p:spPr>
          <a:xfrm>
            <a:off x="107150" y="235750"/>
            <a:ext cx="8926200" cy="4714800"/>
          </a:xfrm>
          <a:prstGeom prst="rect">
            <a:avLst/>
          </a:prstGeom>
        </p:spPr>
        <p:txBody>
          <a:bodyPr spcFirstLastPara="1" wrap="square" lIns="91425" tIns="91425" rIns="91425" bIns="91425" anchor="t" anchorCtr="0">
            <a:normAutofit lnSpcReduction="10000"/>
          </a:bodyPr>
          <a:lstStyle/>
          <a:p>
            <a:pPr marL="0" marR="0" lvl="0" indent="0" algn="l" rtl="0">
              <a:lnSpc>
                <a:spcPct val="120000"/>
              </a:lnSpc>
              <a:spcBef>
                <a:spcPts val="0"/>
              </a:spcBef>
              <a:spcAft>
                <a:spcPts val="0"/>
              </a:spcAft>
              <a:buNone/>
            </a:pPr>
            <a:r>
              <a:rPr lang="en" sz="2000">
                <a:solidFill>
                  <a:schemeClr val="dk1"/>
                </a:solidFill>
              </a:rPr>
              <a:t>Mechanical Aspect - </a:t>
            </a:r>
            <a:endParaRPr sz="2000">
              <a:solidFill>
                <a:schemeClr val="dk1"/>
              </a:solidFill>
            </a:endParaRPr>
          </a:p>
          <a:p>
            <a:pPr marL="457200" marR="0" lvl="0" indent="0" algn="l" rtl="0">
              <a:lnSpc>
                <a:spcPct val="120000"/>
              </a:lnSpc>
              <a:spcBef>
                <a:spcPts val="0"/>
              </a:spcBef>
              <a:spcAft>
                <a:spcPts val="0"/>
              </a:spcAft>
              <a:buNone/>
            </a:pPr>
            <a:r>
              <a:rPr lang="en" sz="2000" b="1">
                <a:solidFill>
                  <a:schemeClr val="dk1"/>
                </a:solidFill>
              </a:rPr>
              <a:t>HX-771 Load Sensor - </a:t>
            </a:r>
            <a:endParaRPr sz="2000" b="1">
              <a:solidFill>
                <a:schemeClr val="dk1"/>
              </a:solidFill>
            </a:endParaRPr>
          </a:p>
          <a:p>
            <a:pPr marL="457200" marR="0" lvl="0" indent="0" algn="l" rtl="0">
              <a:lnSpc>
                <a:spcPct val="120000"/>
              </a:lnSpc>
              <a:spcBef>
                <a:spcPts val="0"/>
              </a:spcBef>
              <a:spcAft>
                <a:spcPts val="0"/>
              </a:spcAft>
              <a:buNone/>
            </a:pPr>
            <a:r>
              <a:rPr lang="en" sz="2000">
                <a:solidFill>
                  <a:schemeClr val="dk1"/>
                </a:solidFill>
              </a:rPr>
              <a:t>A load is applied to a strain gauge,</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which causes the gauge to strain a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certain amount and output a voltage</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proportional to the applied load.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This relationship between strain and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voltage is used in many applications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where weight measurement is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important. Load cells are very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common because of their linearity,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cost effectiveness, and their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ease of implementation.</a:t>
            </a:r>
            <a:endParaRPr sz="2000">
              <a:solidFill>
                <a:schemeClr val="dk1"/>
              </a:solidFill>
            </a:endParaRPr>
          </a:p>
          <a:p>
            <a:pPr marL="457200" marR="0" lvl="0" indent="0" algn="l" rtl="0">
              <a:lnSpc>
                <a:spcPct val="120000"/>
              </a:lnSpc>
              <a:spcBef>
                <a:spcPts val="0"/>
              </a:spcBef>
              <a:spcAft>
                <a:spcPts val="0"/>
              </a:spcAft>
              <a:buNone/>
            </a:pPr>
            <a:endParaRPr sz="2000">
              <a:solidFill>
                <a:schemeClr val="dk1"/>
              </a:solidFill>
            </a:endParaRPr>
          </a:p>
        </p:txBody>
      </p:sp>
      <p:pic>
        <p:nvPicPr>
          <p:cNvPr id="306" name="Google Shape;306;p29"/>
          <p:cNvPicPr preferRelativeResize="0"/>
          <p:nvPr/>
        </p:nvPicPr>
        <p:blipFill>
          <a:blip r:embed="rId3">
            <a:alphaModFix/>
          </a:blip>
          <a:stretch>
            <a:fillRect/>
          </a:stretch>
        </p:blipFill>
        <p:spPr>
          <a:xfrm>
            <a:off x="4807725" y="828275"/>
            <a:ext cx="4089050" cy="306537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0"/>
          <p:cNvSpPr txBox="1">
            <a:spLocks noGrp="1"/>
          </p:cNvSpPr>
          <p:nvPr>
            <p:ph type="body" idx="1"/>
          </p:nvPr>
        </p:nvSpPr>
        <p:spPr>
          <a:xfrm>
            <a:off x="311700" y="321475"/>
            <a:ext cx="8520600" cy="4543500"/>
          </a:xfrm>
          <a:prstGeom prst="rect">
            <a:avLst/>
          </a:prstGeom>
        </p:spPr>
        <p:txBody>
          <a:bodyPr spcFirstLastPara="1" wrap="square" lIns="91425" tIns="91425" rIns="91425" bIns="91425" anchor="t" anchorCtr="0">
            <a:normAutofit/>
          </a:bodyPr>
          <a:lstStyle/>
          <a:p>
            <a:pPr marL="457200" marR="0" lvl="0" indent="0" algn="l" rtl="0">
              <a:lnSpc>
                <a:spcPct val="120000"/>
              </a:lnSpc>
              <a:spcBef>
                <a:spcPts val="0"/>
              </a:spcBef>
              <a:spcAft>
                <a:spcPts val="0"/>
              </a:spcAft>
              <a:buNone/>
            </a:pPr>
            <a:r>
              <a:rPr lang="en" sz="2000" b="1">
                <a:solidFill>
                  <a:schemeClr val="dk1"/>
                </a:solidFill>
              </a:rPr>
              <a:t>L298N Motor Driver  - </a:t>
            </a:r>
            <a:endParaRPr sz="2000" b="1">
              <a:solidFill>
                <a:schemeClr val="dk1"/>
              </a:solidFill>
            </a:endParaRPr>
          </a:p>
          <a:p>
            <a:pPr marL="457200" marR="0" lvl="0" indent="0" algn="l" rtl="0">
              <a:lnSpc>
                <a:spcPct val="120000"/>
              </a:lnSpc>
              <a:spcBef>
                <a:spcPts val="0"/>
              </a:spcBef>
              <a:spcAft>
                <a:spcPts val="0"/>
              </a:spcAft>
              <a:buNone/>
            </a:pPr>
            <a:r>
              <a:rPr lang="en" sz="2000">
                <a:solidFill>
                  <a:schemeClr val="dk1"/>
                </a:solidFill>
              </a:rPr>
              <a:t>Drive a 2-phase bipolar stepper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motor or two DC motors with the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L298 dual H-Bridge chip, mounted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on this handy breakout board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along with all necessary peripherals</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It is ideal for robotic applications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and well suited for connection to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a microcontroller requiring just </a:t>
            </a:r>
            <a:endParaRPr sz="2000">
              <a:solidFill>
                <a:schemeClr val="dk1"/>
              </a:solidFill>
            </a:endParaRPr>
          </a:p>
          <a:p>
            <a:pPr marL="457200" marR="0" lvl="0" indent="0" algn="l" rtl="0">
              <a:lnSpc>
                <a:spcPct val="120000"/>
              </a:lnSpc>
              <a:spcBef>
                <a:spcPts val="0"/>
              </a:spcBef>
              <a:spcAft>
                <a:spcPts val="0"/>
              </a:spcAft>
              <a:buNone/>
            </a:pPr>
            <a:r>
              <a:rPr lang="en" sz="2000">
                <a:solidFill>
                  <a:schemeClr val="dk1"/>
                </a:solidFill>
              </a:rPr>
              <a:t>a couple of control lines per motor</a:t>
            </a:r>
            <a:endParaRPr sz="2000">
              <a:solidFill>
                <a:schemeClr val="dk1"/>
              </a:solidFill>
            </a:endParaRPr>
          </a:p>
          <a:p>
            <a:pPr marL="457200" marR="0" lvl="0" indent="0" algn="l" rtl="0">
              <a:lnSpc>
                <a:spcPct val="120000"/>
              </a:lnSpc>
              <a:spcBef>
                <a:spcPts val="0"/>
              </a:spcBef>
              <a:spcAft>
                <a:spcPts val="0"/>
              </a:spcAft>
              <a:buNone/>
            </a:pPr>
            <a:endParaRPr sz="2000">
              <a:solidFill>
                <a:schemeClr val="dk1"/>
              </a:solidFill>
            </a:endParaRPr>
          </a:p>
        </p:txBody>
      </p:sp>
      <p:pic>
        <p:nvPicPr>
          <p:cNvPr id="312" name="Google Shape;312;p30"/>
          <p:cNvPicPr preferRelativeResize="0"/>
          <p:nvPr/>
        </p:nvPicPr>
        <p:blipFill>
          <a:blip r:embed="rId3">
            <a:alphaModFix/>
          </a:blip>
          <a:stretch>
            <a:fillRect/>
          </a:stretch>
        </p:blipFill>
        <p:spPr>
          <a:xfrm>
            <a:off x="4764875" y="431400"/>
            <a:ext cx="3914775" cy="4027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1"/>
          <p:cNvSpPr txBox="1">
            <a:spLocks noGrp="1"/>
          </p:cNvSpPr>
          <p:nvPr>
            <p:ph type="body" idx="1"/>
          </p:nvPr>
        </p:nvSpPr>
        <p:spPr>
          <a:xfrm>
            <a:off x="311700" y="342900"/>
            <a:ext cx="8520600" cy="4564800"/>
          </a:xfrm>
          <a:prstGeom prst="rect">
            <a:avLst/>
          </a:prstGeom>
        </p:spPr>
        <p:txBody>
          <a:bodyPr spcFirstLastPara="1" wrap="square" lIns="91425" tIns="91425" rIns="91425" bIns="91425" anchor="t" anchorCtr="0">
            <a:normAutofit fontScale="92500"/>
          </a:bodyPr>
          <a:lstStyle/>
          <a:p>
            <a:pPr marL="457200" marR="0" lvl="0" indent="0" algn="l" rtl="0">
              <a:lnSpc>
                <a:spcPct val="120000"/>
              </a:lnSpc>
              <a:spcBef>
                <a:spcPts val="0"/>
              </a:spcBef>
              <a:spcAft>
                <a:spcPts val="0"/>
              </a:spcAft>
              <a:buNone/>
            </a:pPr>
            <a:r>
              <a:rPr lang="en" sz="2000" b="1">
                <a:solidFill>
                  <a:schemeClr val="dk1"/>
                </a:solidFill>
              </a:rPr>
              <a:t>Raspberry Pi &amp; Camera - </a:t>
            </a:r>
            <a:endParaRPr sz="2000" b="1">
              <a:solidFill>
                <a:schemeClr val="dk1"/>
              </a:solidFill>
            </a:endParaRPr>
          </a:p>
          <a:p>
            <a:pPr marL="457200" marR="0" lvl="0" indent="0" algn="l" rtl="0">
              <a:lnSpc>
                <a:spcPct val="120000"/>
              </a:lnSpc>
              <a:spcBef>
                <a:spcPts val="0"/>
              </a:spcBef>
              <a:spcAft>
                <a:spcPts val="0"/>
              </a:spcAft>
              <a:buNone/>
            </a:pPr>
            <a:r>
              <a:rPr lang="en" sz="1700">
                <a:solidFill>
                  <a:schemeClr val="dk1"/>
                </a:solidFill>
              </a:rPr>
              <a:t>The </a:t>
            </a:r>
            <a:r>
              <a:rPr lang="en" sz="1700">
                <a:solidFill>
                  <a:schemeClr val="dk1"/>
                </a:solidFill>
                <a:uFill>
                  <a:noFill/>
                </a:uFill>
                <a:hlinkClick r:id="rId3">
                  <a:extLst>
                    <a:ext uri="{A12FA001-AC4F-418D-AE19-62706E023703}">
                      <ahyp:hlinkClr xmlns:ahyp="http://schemas.microsoft.com/office/drawing/2018/hyperlinkcolor" val="tx"/>
                    </a:ext>
                  </a:extLst>
                </a:hlinkClick>
              </a:rPr>
              <a:t>Raspberry Pi</a:t>
            </a:r>
            <a:r>
              <a:rPr lang="en" sz="1700">
                <a:solidFill>
                  <a:schemeClr val="dk1"/>
                </a:solidFill>
              </a:rPr>
              <a:t> is a tiny computer </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about the size of a deck of cards. </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It uses what's called a </a:t>
            </a:r>
            <a:r>
              <a:rPr lang="en" sz="1700">
                <a:solidFill>
                  <a:schemeClr val="dk1"/>
                </a:solidFill>
                <a:uFill>
                  <a:noFill/>
                </a:uFill>
                <a:hlinkClick r:id="rId4">
                  <a:extLst>
                    <a:ext uri="{A12FA001-AC4F-418D-AE19-62706E023703}">
                      <ahyp:hlinkClr xmlns:ahyp="http://schemas.microsoft.com/office/drawing/2018/hyperlinkcolor" val="tx"/>
                    </a:ext>
                  </a:extLst>
                </a:hlinkClick>
              </a:rPr>
              <a:t>system on a </a:t>
            </a:r>
            <a:endParaRPr/>
          </a:p>
          <a:p>
            <a:pPr marL="457200" marR="0" lvl="0" indent="0" algn="l" rtl="0">
              <a:lnSpc>
                <a:spcPct val="120000"/>
              </a:lnSpc>
              <a:spcBef>
                <a:spcPts val="0"/>
              </a:spcBef>
              <a:spcAft>
                <a:spcPts val="0"/>
              </a:spcAft>
              <a:buNone/>
            </a:pPr>
            <a:r>
              <a:rPr lang="en" sz="1700">
                <a:solidFill>
                  <a:schemeClr val="dk1"/>
                </a:solidFill>
                <a:uFill>
                  <a:noFill/>
                </a:uFill>
                <a:hlinkClick r:id="rId4">
                  <a:extLst>
                    <a:ext uri="{A12FA001-AC4F-418D-AE19-62706E023703}">
                      <ahyp:hlinkClr xmlns:ahyp="http://schemas.microsoft.com/office/drawing/2018/hyperlinkcolor" val="tx"/>
                    </a:ext>
                  </a:extLst>
                </a:hlinkClick>
              </a:rPr>
              <a:t>chip</a:t>
            </a:r>
            <a:r>
              <a:rPr lang="en" sz="1700">
                <a:solidFill>
                  <a:schemeClr val="dk1"/>
                </a:solidFill>
              </a:rPr>
              <a:t>, which integrates the CPU and</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 GPU in a single integrated circuit, </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with the RAM, USB ports, and other</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 components soldered onto the board </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for an all-in-one package.</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The Raspberry Pi Camera Board</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plugs directly into the CSI </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connector on the Raspberry Pi. </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It's able to deliver a crystal </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clear 5MP resolution image, </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or 1080p HD video recording </a:t>
            </a:r>
            <a:endParaRPr sz="1700">
              <a:solidFill>
                <a:schemeClr val="dk1"/>
              </a:solidFill>
            </a:endParaRPr>
          </a:p>
          <a:p>
            <a:pPr marL="457200" marR="0" lvl="0" indent="0" algn="l" rtl="0">
              <a:lnSpc>
                <a:spcPct val="120000"/>
              </a:lnSpc>
              <a:spcBef>
                <a:spcPts val="0"/>
              </a:spcBef>
              <a:spcAft>
                <a:spcPts val="0"/>
              </a:spcAft>
              <a:buNone/>
            </a:pPr>
            <a:r>
              <a:rPr lang="en" sz="1700">
                <a:solidFill>
                  <a:schemeClr val="dk1"/>
                </a:solidFill>
              </a:rPr>
              <a:t>at 30fps</a:t>
            </a:r>
            <a:endParaRPr sz="1700">
              <a:solidFill>
                <a:schemeClr val="dk1"/>
              </a:solidFill>
            </a:endParaRPr>
          </a:p>
        </p:txBody>
      </p:sp>
      <p:pic>
        <p:nvPicPr>
          <p:cNvPr id="318" name="Google Shape;318;p31"/>
          <p:cNvPicPr preferRelativeResize="0"/>
          <p:nvPr/>
        </p:nvPicPr>
        <p:blipFill>
          <a:blip r:embed="rId5">
            <a:alphaModFix/>
          </a:blip>
          <a:stretch>
            <a:fillRect/>
          </a:stretch>
        </p:blipFill>
        <p:spPr>
          <a:xfrm>
            <a:off x="4312100" y="558925"/>
            <a:ext cx="4520199" cy="4132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pic>
        <p:nvPicPr>
          <p:cNvPr id="324" name="Google Shape;324;p32"/>
          <p:cNvPicPr preferRelativeResize="0"/>
          <p:nvPr/>
        </p:nvPicPr>
        <p:blipFill>
          <a:blip r:embed="rId3">
            <a:alphaModFix/>
          </a:blip>
          <a:stretch>
            <a:fillRect/>
          </a:stretch>
        </p:blipFill>
        <p:spPr>
          <a:xfrm>
            <a:off x="0" y="107150"/>
            <a:ext cx="9144000" cy="5036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pic>
        <p:nvPicPr>
          <p:cNvPr id="329" name="Google Shape;329;p33"/>
          <p:cNvPicPr preferRelativeResize="0"/>
          <p:nvPr/>
        </p:nvPicPr>
        <p:blipFill>
          <a:blip r:embed="rId3">
            <a:alphaModFix/>
          </a:blip>
          <a:stretch>
            <a:fillRect/>
          </a:stretch>
        </p:blipFill>
        <p:spPr>
          <a:xfrm>
            <a:off x="1275150" y="141975"/>
            <a:ext cx="6536550" cy="4902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pic>
        <p:nvPicPr>
          <p:cNvPr id="334" name="Google Shape;334;p34"/>
          <p:cNvPicPr preferRelativeResize="0"/>
          <p:nvPr/>
        </p:nvPicPr>
        <p:blipFill>
          <a:blip r:embed="rId3">
            <a:alphaModFix/>
          </a:blip>
          <a:stretch>
            <a:fillRect/>
          </a:stretch>
        </p:blipFill>
        <p:spPr>
          <a:xfrm>
            <a:off x="1346200" y="152400"/>
            <a:ext cx="6451600"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pic>
        <p:nvPicPr>
          <p:cNvPr id="339" name="Google Shape;339;p35"/>
          <p:cNvPicPr preferRelativeResize="0"/>
          <p:nvPr/>
        </p:nvPicPr>
        <p:blipFill>
          <a:blip r:embed="rId3">
            <a:alphaModFix/>
          </a:blip>
          <a:stretch>
            <a:fillRect/>
          </a:stretch>
        </p:blipFill>
        <p:spPr>
          <a:xfrm>
            <a:off x="1143000" y="278600"/>
            <a:ext cx="6858000" cy="45327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pic>
        <p:nvPicPr>
          <p:cNvPr id="344" name="Google Shape;344;p36"/>
          <p:cNvPicPr preferRelativeResize="0"/>
          <p:nvPr/>
        </p:nvPicPr>
        <p:blipFill>
          <a:blip r:embed="rId3">
            <a:alphaModFix/>
          </a:blip>
          <a:stretch>
            <a:fillRect/>
          </a:stretch>
        </p:blipFill>
        <p:spPr>
          <a:xfrm>
            <a:off x="1143000" y="267900"/>
            <a:ext cx="6858000" cy="46184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rgbClr val="4A86E8"/>
                </a:solidFill>
              </a:rPr>
              <a:t>.</a:t>
            </a:r>
            <a:endParaRPr>
              <a:solidFill>
                <a:srgbClr val="4A86E8"/>
              </a:solidFill>
            </a:endParaRPr>
          </a:p>
        </p:txBody>
      </p:sp>
      <p:sp>
        <p:nvSpPr>
          <p:cNvPr id="350" name="Google Shape;350;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rgbClr val="4A86E8"/>
                </a:solidFill>
              </a:rPr>
              <a:t>.</a:t>
            </a:r>
            <a:endParaRPr>
              <a:solidFill>
                <a:srgbClr val="4A86E8"/>
              </a:solidFill>
            </a:endParaRPr>
          </a:p>
        </p:txBody>
      </p:sp>
      <p:pic>
        <p:nvPicPr>
          <p:cNvPr id="2" name="Test_Run_1">
            <a:hlinkClick r:id="" action="ppaction://media"/>
            <a:extLst>
              <a:ext uri="{FF2B5EF4-FFF2-40B4-BE49-F238E27FC236}">
                <a16:creationId xmlns:a16="http://schemas.microsoft.com/office/drawing/2014/main" id="{3B56CFC0-0EA6-4748-91F6-D1AC70C4A8C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00223" y="551795"/>
            <a:ext cx="6535479" cy="359536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Clr>
                <a:schemeClr val="dk1"/>
              </a:buClr>
              <a:buSzPts val="2800"/>
              <a:buFont typeface="Twentieth Century"/>
              <a:buNone/>
            </a:pPr>
            <a:r>
              <a:rPr lang="en">
                <a:solidFill>
                  <a:schemeClr val="dk1"/>
                </a:solidFill>
              </a:rPr>
              <a:t>   OBJECTIVES OF THE PROJECT</a:t>
            </a:r>
            <a:endParaRPr>
              <a:solidFill>
                <a:schemeClr val="dk1"/>
              </a:solidFill>
            </a:endParaRPr>
          </a:p>
        </p:txBody>
      </p:sp>
      <p:sp>
        <p:nvSpPr>
          <p:cNvPr id="245" name="Google Shape;245;p21"/>
          <p:cNvSpPr txBox="1">
            <a:spLocks noGrp="1"/>
          </p:cNvSpPr>
          <p:nvPr>
            <p:ph type="body" idx="1"/>
          </p:nvPr>
        </p:nvSpPr>
        <p:spPr>
          <a:xfrm>
            <a:off x="673395" y="1152476"/>
            <a:ext cx="7818600" cy="3057900"/>
          </a:xfrm>
          <a:prstGeom prst="rect">
            <a:avLst/>
          </a:prstGeom>
          <a:noFill/>
          <a:ln>
            <a:noFill/>
          </a:ln>
        </p:spPr>
        <p:txBody>
          <a:bodyPr spcFirstLastPara="1" wrap="square" lIns="91425" tIns="91425" rIns="91425" bIns="91425" anchor="t" anchorCtr="0">
            <a:normAutofit fontScale="92500" lnSpcReduction="20000"/>
          </a:bodyPr>
          <a:lstStyle/>
          <a:p>
            <a:pPr marL="0" lvl="0" indent="0" algn="l" rtl="0">
              <a:lnSpc>
                <a:spcPct val="120000"/>
              </a:lnSpc>
              <a:spcBef>
                <a:spcPts val="0"/>
              </a:spcBef>
              <a:spcAft>
                <a:spcPts val="0"/>
              </a:spcAft>
              <a:buClr>
                <a:schemeClr val="dk1"/>
              </a:buClr>
              <a:buSzPts val="1946"/>
              <a:buNone/>
            </a:pPr>
            <a:r>
              <a:rPr lang="en" i="1">
                <a:solidFill>
                  <a:schemeClr val="dk1"/>
                </a:solidFill>
                <a:latin typeface="Times New Roman"/>
                <a:ea typeface="Times New Roman"/>
                <a:cs typeface="Times New Roman"/>
                <a:sym typeface="Times New Roman"/>
              </a:rPr>
              <a:t>Hostellers often forget to timely return the issued books back to the library. Moreover, due to their tight schedule, they get minimal time to physically go to library and submit the book</a:t>
            </a:r>
            <a:r>
              <a:rPr lang="en">
                <a:solidFill>
                  <a:schemeClr val="dk1"/>
                </a:solidFill>
                <a:latin typeface="Times New Roman"/>
                <a:ea typeface="Times New Roman"/>
                <a:cs typeface="Times New Roman"/>
                <a:sym typeface="Times New Roman"/>
              </a:rPr>
              <a:t>s. </a:t>
            </a:r>
            <a:endParaRPr>
              <a:solidFill>
                <a:schemeClr val="dk1"/>
              </a:solidFill>
              <a:latin typeface="Times New Roman"/>
              <a:ea typeface="Times New Roman"/>
              <a:cs typeface="Times New Roman"/>
              <a:sym typeface="Times New Roman"/>
            </a:endParaRPr>
          </a:p>
          <a:p>
            <a:pPr marL="0" lvl="0" indent="0" algn="l" rtl="0">
              <a:lnSpc>
                <a:spcPct val="120000"/>
              </a:lnSpc>
              <a:spcBef>
                <a:spcPts val="1200"/>
              </a:spcBef>
              <a:spcAft>
                <a:spcPts val="0"/>
              </a:spcAft>
              <a:buClr>
                <a:schemeClr val="dk1"/>
              </a:buClr>
              <a:buSzPts val="1946"/>
              <a:buNone/>
            </a:pPr>
            <a:r>
              <a:rPr lang="en">
                <a:solidFill>
                  <a:schemeClr val="dk1"/>
                </a:solidFill>
              </a:rPr>
              <a:t>To solve this issue and to ensure timely submission of the issued books, we aim to develop a project which solves these complexities. </a:t>
            </a:r>
            <a:endParaRPr>
              <a:solidFill>
                <a:schemeClr val="dk1"/>
              </a:solidFill>
            </a:endParaRPr>
          </a:p>
          <a:p>
            <a:pPr marL="0" lvl="0" indent="0" algn="l" rtl="0">
              <a:lnSpc>
                <a:spcPct val="120000"/>
              </a:lnSpc>
              <a:spcBef>
                <a:spcPts val="1200"/>
              </a:spcBef>
              <a:spcAft>
                <a:spcPts val="1200"/>
              </a:spcAft>
              <a:buClr>
                <a:schemeClr val="dk1"/>
              </a:buClr>
              <a:buSzPts val="1946"/>
              <a:buNone/>
            </a:pPr>
            <a:r>
              <a:rPr lang="en">
                <a:solidFill>
                  <a:schemeClr val="dk1"/>
                </a:solidFill>
              </a:rPr>
              <a:t>Presenting our Robot, an autonomous robot with </a:t>
            </a:r>
            <a:r>
              <a:rPr lang="en">
                <a:solidFill>
                  <a:srgbClr val="F2F2F2"/>
                </a:solidFill>
              </a:rPr>
              <a:t>Barcode - QR Code scanning </a:t>
            </a:r>
            <a:r>
              <a:rPr lang="en">
                <a:solidFill>
                  <a:schemeClr val="dk1"/>
                </a:solidFill>
              </a:rPr>
              <a:t>capabilities. The robot will mould the use of </a:t>
            </a:r>
            <a:r>
              <a:rPr lang="en">
                <a:solidFill>
                  <a:srgbClr val="F2F2F2"/>
                </a:solidFill>
              </a:rPr>
              <a:t>Computer Vision </a:t>
            </a:r>
            <a:r>
              <a:rPr lang="en">
                <a:solidFill>
                  <a:schemeClr val="dk1"/>
                </a:solidFill>
              </a:rPr>
              <a:t>for ensuring safe collection and identification of books, all this while being powered by a </a:t>
            </a:r>
            <a:r>
              <a:rPr lang="en">
                <a:solidFill>
                  <a:srgbClr val="F2F2F2"/>
                </a:solidFill>
              </a:rPr>
              <a:t>Raspberry Pi </a:t>
            </a:r>
            <a:r>
              <a:rPr lang="en">
                <a:solidFill>
                  <a:schemeClr val="dk1"/>
                </a:solidFill>
              </a:rPr>
              <a:t>for faster processing. </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rgbClr val="4A86E8"/>
                </a:solidFill>
              </a:rPr>
              <a:t>.</a:t>
            </a:r>
            <a:endParaRPr>
              <a:solidFill>
                <a:srgbClr val="4A86E8"/>
              </a:solidFill>
            </a:endParaRPr>
          </a:p>
        </p:txBody>
      </p:sp>
      <p:sp>
        <p:nvSpPr>
          <p:cNvPr id="357" name="Google Shape;357;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rgbClr val="4A86E8"/>
                </a:solidFill>
              </a:rPr>
              <a:t>.</a:t>
            </a:r>
            <a:endParaRPr>
              <a:solidFill>
                <a:srgbClr val="4A86E8"/>
              </a:solidFill>
            </a:endParaRPr>
          </a:p>
        </p:txBody>
      </p:sp>
      <p:pic>
        <p:nvPicPr>
          <p:cNvPr id="2" name="Video_2">
            <a:hlinkClick r:id="" action="ppaction://media"/>
            <a:extLst>
              <a:ext uri="{FF2B5EF4-FFF2-40B4-BE49-F238E27FC236}">
                <a16:creationId xmlns:a16="http://schemas.microsoft.com/office/drawing/2014/main" id="{EB42DC81-4DE3-4AD5-B3EF-3E0BF509889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64019" y="586891"/>
            <a:ext cx="7145079" cy="39307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Clr>
                <a:schemeClr val="dk1"/>
              </a:buClr>
              <a:buSzPts val="2800"/>
              <a:buFont typeface="Twentieth Century"/>
              <a:buNone/>
            </a:pPr>
            <a:r>
              <a:rPr lang="en">
                <a:solidFill>
                  <a:schemeClr val="dk1"/>
                </a:solidFill>
              </a:rPr>
              <a:t>   ABSTRACT OF THE PROJECT</a:t>
            </a:r>
            <a:endParaRPr>
              <a:solidFill>
                <a:schemeClr val="dk1"/>
              </a:solidFill>
            </a:endParaRPr>
          </a:p>
        </p:txBody>
      </p:sp>
      <p:sp>
        <p:nvSpPr>
          <p:cNvPr id="251" name="Google Shape;251;p22"/>
          <p:cNvSpPr txBox="1">
            <a:spLocks noGrp="1"/>
          </p:cNvSpPr>
          <p:nvPr>
            <p:ph type="body" idx="1"/>
          </p:nvPr>
        </p:nvSpPr>
        <p:spPr>
          <a:xfrm>
            <a:off x="673395" y="1152476"/>
            <a:ext cx="7818474" cy="3058018"/>
          </a:xfrm>
          <a:prstGeom prst="rect">
            <a:avLst/>
          </a:prstGeom>
          <a:noFill/>
          <a:ln>
            <a:noFill/>
          </a:ln>
        </p:spPr>
        <p:txBody>
          <a:bodyPr spcFirstLastPara="1" wrap="square" lIns="91425" tIns="91425" rIns="91425" bIns="91425" anchor="t" anchorCtr="0">
            <a:normAutofit fontScale="85000" lnSpcReduction="10000"/>
          </a:bodyPr>
          <a:lstStyle/>
          <a:p>
            <a:pPr marL="0" lvl="0" indent="0" algn="l" rtl="0">
              <a:spcBef>
                <a:spcPts val="0"/>
              </a:spcBef>
              <a:spcAft>
                <a:spcPts val="0"/>
              </a:spcAft>
              <a:buClr>
                <a:srgbClr val="002626"/>
              </a:buClr>
              <a:buSzPct val="108108"/>
              <a:buFont typeface="Arial"/>
              <a:buNone/>
            </a:pPr>
            <a:r>
              <a:rPr lang="en">
                <a:solidFill>
                  <a:srgbClr val="002626"/>
                </a:solidFill>
              </a:rPr>
              <a:t>Our robot will ensure the timely submission of issued books from the library and reduce the workload of the library. Moreover, it will also save the time and energy of students in the process. </a:t>
            </a:r>
            <a:endParaRPr>
              <a:solidFill>
                <a:srgbClr val="002626"/>
              </a:solidFill>
            </a:endParaRPr>
          </a:p>
          <a:p>
            <a:pPr marL="0" lvl="0" indent="0" algn="l" rtl="0">
              <a:spcBef>
                <a:spcPts val="1200"/>
              </a:spcBef>
              <a:spcAft>
                <a:spcPts val="0"/>
              </a:spcAft>
              <a:buClr>
                <a:srgbClr val="002626"/>
              </a:buClr>
              <a:buSzPct val="108108"/>
              <a:buFont typeface="Arial"/>
              <a:buNone/>
            </a:pPr>
            <a:r>
              <a:rPr lang="en">
                <a:solidFill>
                  <a:srgbClr val="002626"/>
                </a:solidFill>
              </a:rPr>
              <a:t>It will be enabled with a </a:t>
            </a:r>
            <a:r>
              <a:rPr lang="en">
                <a:solidFill>
                  <a:srgbClr val="F2F2F2"/>
                </a:solidFill>
              </a:rPr>
              <a:t>barcode scanner to ensure the correct submission of books </a:t>
            </a:r>
            <a:r>
              <a:rPr lang="en">
                <a:solidFill>
                  <a:srgbClr val="002626"/>
                </a:solidFill>
              </a:rPr>
              <a:t>and will also have a QR code scanner which will scan an unique </a:t>
            </a:r>
            <a:r>
              <a:rPr lang="en">
                <a:solidFill>
                  <a:srgbClr val="F2F2F2"/>
                </a:solidFill>
              </a:rPr>
              <a:t>QR code provided to every student to verify the student</a:t>
            </a:r>
            <a:r>
              <a:rPr lang="en">
                <a:solidFill>
                  <a:srgbClr val="002626"/>
                </a:solidFill>
              </a:rPr>
              <a:t>. After submission it will store the submission information in database.</a:t>
            </a:r>
            <a:endParaRPr>
              <a:solidFill>
                <a:srgbClr val="002626"/>
              </a:solidFill>
            </a:endParaRPr>
          </a:p>
          <a:p>
            <a:pPr marL="0" lvl="0" indent="0" algn="l" rtl="0">
              <a:spcBef>
                <a:spcPts val="1200"/>
              </a:spcBef>
              <a:spcAft>
                <a:spcPts val="0"/>
              </a:spcAft>
              <a:buClr>
                <a:srgbClr val="002626"/>
              </a:buClr>
              <a:buSzPct val="108108"/>
              <a:buFont typeface="Arial"/>
              <a:buNone/>
            </a:pPr>
            <a:r>
              <a:rPr lang="en">
                <a:solidFill>
                  <a:srgbClr val="002626"/>
                </a:solidFill>
              </a:rPr>
              <a:t>After the inventory of the robot gets filled up, the staff members can remotely drive the robot to the library to submit the books. To make the driving easier</a:t>
            </a:r>
            <a:r>
              <a:rPr lang="en">
                <a:solidFill>
                  <a:schemeClr val="dk1"/>
                </a:solidFill>
              </a:rPr>
              <a:t>,</a:t>
            </a:r>
            <a:r>
              <a:rPr lang="en">
                <a:solidFill>
                  <a:srgbClr val="F2F2F2"/>
                </a:solidFill>
              </a:rPr>
              <a:t> the robot will be enabled with Ultrasonic sensors and real-time video tracking systems.</a:t>
            </a:r>
            <a:endParaRPr>
              <a:solidFill>
                <a:srgbClr val="F2F2F2"/>
              </a:solidFill>
            </a:endParaRPr>
          </a:p>
          <a:p>
            <a:pPr marL="0" lvl="0" indent="0" algn="l" rtl="0">
              <a:lnSpc>
                <a:spcPct val="120000"/>
              </a:lnSpc>
              <a:spcBef>
                <a:spcPts val="1200"/>
              </a:spcBef>
              <a:spcAft>
                <a:spcPts val="1200"/>
              </a:spcAft>
              <a:buClr>
                <a:schemeClr val="dk1"/>
              </a:buClr>
              <a:buSzPct val="108108"/>
              <a:buNone/>
            </a:pPr>
            <a:endParaRPr i="1">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Clr>
                <a:schemeClr val="dk1"/>
              </a:buClr>
              <a:buSzPts val="2800"/>
              <a:buFont typeface="Twentieth Century"/>
              <a:buNone/>
            </a:pPr>
            <a:r>
              <a:rPr lang="en">
                <a:solidFill>
                  <a:schemeClr val="dk1"/>
                </a:solidFill>
              </a:rPr>
              <a:t>   BLOCK DIAGRAM</a:t>
            </a:r>
            <a:endParaRPr>
              <a:solidFill>
                <a:schemeClr val="dk1"/>
              </a:solidFill>
            </a:endParaRPr>
          </a:p>
        </p:txBody>
      </p:sp>
      <p:sp>
        <p:nvSpPr>
          <p:cNvPr id="257" name="Google Shape;257;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20000"/>
              </a:lnSpc>
              <a:spcBef>
                <a:spcPts val="0"/>
              </a:spcBef>
              <a:spcAft>
                <a:spcPts val="1200"/>
              </a:spcAft>
              <a:buClr>
                <a:schemeClr val="dk1"/>
              </a:buClr>
              <a:buSzPts val="1800"/>
              <a:buNone/>
            </a:pPr>
            <a:r>
              <a:rPr lang="en" u="sng">
                <a:solidFill>
                  <a:schemeClr val="dk1"/>
                </a:solidFill>
              </a:rPr>
              <a:t> </a:t>
            </a:r>
            <a:endParaRPr u="sng">
              <a:solidFill>
                <a:schemeClr val="dk1"/>
              </a:solidFill>
            </a:endParaRPr>
          </a:p>
        </p:txBody>
      </p:sp>
      <p:sp>
        <p:nvSpPr>
          <p:cNvPr id="258" name="Google Shape;258;p23"/>
          <p:cNvSpPr/>
          <p:nvPr/>
        </p:nvSpPr>
        <p:spPr>
          <a:xfrm>
            <a:off x="465124" y="1495550"/>
            <a:ext cx="1448735" cy="708934"/>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Twentieth Century"/>
              <a:buNone/>
            </a:pPr>
            <a:r>
              <a:rPr lang="en" sz="1800" b="0" i="0" u="none" strike="noStrike" cap="none">
                <a:solidFill>
                  <a:schemeClr val="dk1"/>
                </a:solidFill>
                <a:latin typeface="Twentieth Century"/>
                <a:ea typeface="Twentieth Century"/>
                <a:cs typeface="Twentieth Century"/>
                <a:sym typeface="Twentieth Century"/>
              </a:rPr>
              <a:t> Barcode Scan</a:t>
            </a:r>
            <a:endParaRPr sz="1800" b="0" i="0" u="none" strike="noStrike" cap="none">
              <a:solidFill>
                <a:schemeClr val="dk1"/>
              </a:solidFill>
              <a:latin typeface="Twentieth Century"/>
              <a:ea typeface="Twentieth Century"/>
              <a:cs typeface="Twentieth Century"/>
              <a:sym typeface="Twentieth Century"/>
            </a:endParaRPr>
          </a:p>
        </p:txBody>
      </p:sp>
      <p:sp>
        <p:nvSpPr>
          <p:cNvPr id="259" name="Google Shape;259;p23"/>
          <p:cNvSpPr/>
          <p:nvPr/>
        </p:nvSpPr>
        <p:spPr>
          <a:xfrm>
            <a:off x="2375374" y="1495549"/>
            <a:ext cx="1510426" cy="907409"/>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Twentieth Century"/>
              <a:buNone/>
            </a:pPr>
            <a:r>
              <a:rPr lang="en" sz="1800" b="0" i="0" u="none" strike="noStrike" cap="none">
                <a:solidFill>
                  <a:schemeClr val="dk1"/>
                </a:solidFill>
                <a:latin typeface="Twentieth Century"/>
                <a:ea typeface="Twentieth Century"/>
                <a:cs typeface="Twentieth Century"/>
                <a:sym typeface="Twentieth Century"/>
              </a:rPr>
              <a:t> Unique QR Code Scanner</a:t>
            </a:r>
            <a:endParaRPr sz="1800" b="0" i="0" u="none" strike="noStrike" cap="none">
              <a:solidFill>
                <a:schemeClr val="dk1"/>
              </a:solidFill>
              <a:latin typeface="Twentieth Century"/>
              <a:ea typeface="Twentieth Century"/>
              <a:cs typeface="Twentieth Century"/>
              <a:sym typeface="Twentieth Century"/>
            </a:endParaRPr>
          </a:p>
        </p:txBody>
      </p:sp>
      <p:sp>
        <p:nvSpPr>
          <p:cNvPr id="260" name="Google Shape;260;p23"/>
          <p:cNvSpPr/>
          <p:nvPr/>
        </p:nvSpPr>
        <p:spPr>
          <a:xfrm>
            <a:off x="4285625" y="1495550"/>
            <a:ext cx="1380900" cy="907408"/>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Twentieth Century"/>
              <a:buNone/>
            </a:pPr>
            <a:r>
              <a:rPr lang="en" sz="1800" b="0" i="0" u="none" strike="noStrike" cap="none">
                <a:solidFill>
                  <a:schemeClr val="dk1"/>
                </a:solidFill>
                <a:latin typeface="Twentieth Century"/>
                <a:ea typeface="Twentieth Century"/>
                <a:cs typeface="Twentieth Century"/>
                <a:sym typeface="Twentieth Century"/>
              </a:rPr>
              <a:t> Book Submission</a:t>
            </a:r>
            <a:endParaRPr sz="1800" b="0" i="0" u="none" strike="noStrike" cap="none">
              <a:solidFill>
                <a:schemeClr val="dk1"/>
              </a:solidFill>
              <a:latin typeface="Twentieth Century"/>
              <a:ea typeface="Twentieth Century"/>
              <a:cs typeface="Twentieth Century"/>
              <a:sym typeface="Twentieth Century"/>
            </a:endParaRPr>
          </a:p>
        </p:txBody>
      </p:sp>
      <p:sp>
        <p:nvSpPr>
          <p:cNvPr id="261" name="Google Shape;261;p23"/>
          <p:cNvSpPr/>
          <p:nvPr/>
        </p:nvSpPr>
        <p:spPr>
          <a:xfrm>
            <a:off x="6411974" y="3007175"/>
            <a:ext cx="1491561" cy="123876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Twentieth Century"/>
              <a:buNone/>
            </a:pPr>
            <a:r>
              <a:rPr lang="en" sz="1800" b="0" i="0" u="none" strike="noStrike" cap="none">
                <a:solidFill>
                  <a:schemeClr val="dk1"/>
                </a:solidFill>
                <a:latin typeface="Twentieth Century"/>
                <a:ea typeface="Twentieth Century"/>
                <a:cs typeface="Twentieth Century"/>
                <a:sym typeface="Twentieth Century"/>
              </a:rPr>
              <a:t>After the inventory gets fill up</a:t>
            </a:r>
            <a:endParaRPr sz="1800" b="0" i="0" u="none" strike="noStrike" cap="none">
              <a:solidFill>
                <a:schemeClr val="dk1"/>
              </a:solidFill>
              <a:latin typeface="Twentieth Century"/>
              <a:ea typeface="Twentieth Century"/>
              <a:cs typeface="Twentieth Century"/>
              <a:sym typeface="Twentieth Century"/>
            </a:endParaRPr>
          </a:p>
        </p:txBody>
      </p:sp>
      <p:sp>
        <p:nvSpPr>
          <p:cNvPr id="262" name="Google Shape;262;p23"/>
          <p:cNvSpPr/>
          <p:nvPr/>
        </p:nvSpPr>
        <p:spPr>
          <a:xfrm>
            <a:off x="4285625" y="3007173"/>
            <a:ext cx="1556100" cy="1238761"/>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Twentieth Century"/>
              <a:buNone/>
            </a:pPr>
            <a:r>
              <a:rPr lang="en" sz="1800" b="0" i="0" u="none" strike="noStrike" cap="none">
                <a:solidFill>
                  <a:schemeClr val="dk1"/>
                </a:solidFill>
                <a:latin typeface="Twentieth Century"/>
                <a:ea typeface="Twentieth Century"/>
                <a:cs typeface="Twentieth Century"/>
                <a:sym typeface="Twentieth Century"/>
              </a:rPr>
              <a:t>Staff can drive the robots remotely back to library</a:t>
            </a:r>
            <a:endParaRPr sz="1800" b="0" i="0" u="none" strike="noStrike" cap="none">
              <a:solidFill>
                <a:schemeClr val="dk1"/>
              </a:solidFill>
              <a:latin typeface="Twentieth Century"/>
              <a:ea typeface="Twentieth Century"/>
              <a:cs typeface="Twentieth Century"/>
              <a:sym typeface="Twentieth Century"/>
            </a:endParaRPr>
          </a:p>
        </p:txBody>
      </p:sp>
      <p:sp>
        <p:nvSpPr>
          <p:cNvPr id="263" name="Google Shape;263;p23"/>
          <p:cNvSpPr/>
          <p:nvPr/>
        </p:nvSpPr>
        <p:spPr>
          <a:xfrm>
            <a:off x="6309075" y="1241069"/>
            <a:ext cx="1594460" cy="1093581"/>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Twentieth Century"/>
              <a:buNone/>
            </a:pPr>
            <a:r>
              <a:rPr lang="en" sz="1800" b="0" i="0" u="none" strike="noStrike" cap="none">
                <a:solidFill>
                  <a:schemeClr val="dk1"/>
                </a:solidFill>
                <a:latin typeface="Twentieth Century"/>
                <a:ea typeface="Twentieth Century"/>
                <a:cs typeface="Twentieth Century"/>
                <a:sym typeface="Twentieth Century"/>
              </a:rPr>
              <a:t>Information of submission gets stored in database</a:t>
            </a:r>
            <a:endParaRPr sz="1800" b="0" i="0" u="none" strike="noStrike" cap="none">
              <a:solidFill>
                <a:schemeClr val="dk1"/>
              </a:solidFill>
              <a:latin typeface="Twentieth Century"/>
              <a:ea typeface="Twentieth Century"/>
              <a:cs typeface="Twentieth Century"/>
              <a:sym typeface="Twentieth Century"/>
            </a:endParaRPr>
          </a:p>
        </p:txBody>
      </p:sp>
      <p:sp>
        <p:nvSpPr>
          <p:cNvPr id="264" name="Google Shape;264;p23"/>
          <p:cNvSpPr/>
          <p:nvPr/>
        </p:nvSpPr>
        <p:spPr>
          <a:xfrm>
            <a:off x="1975550" y="1730600"/>
            <a:ext cx="270300" cy="240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Twentieth Century"/>
              <a:buNone/>
            </a:pPr>
            <a:endParaRPr sz="1800" b="0" i="0" u="none" strike="noStrike" cap="none">
              <a:solidFill>
                <a:schemeClr val="dk1"/>
              </a:solidFill>
              <a:latin typeface="Twentieth Century"/>
              <a:ea typeface="Twentieth Century"/>
              <a:cs typeface="Twentieth Century"/>
              <a:sym typeface="Twentieth Century"/>
            </a:endParaRPr>
          </a:p>
        </p:txBody>
      </p:sp>
      <p:sp>
        <p:nvSpPr>
          <p:cNvPr id="265" name="Google Shape;265;p23"/>
          <p:cNvSpPr/>
          <p:nvPr/>
        </p:nvSpPr>
        <p:spPr>
          <a:xfrm>
            <a:off x="3885800" y="1730600"/>
            <a:ext cx="270300" cy="240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Twentieth Century"/>
              <a:buNone/>
            </a:pPr>
            <a:endParaRPr sz="1800" b="0" i="0" u="none" strike="noStrike" cap="none">
              <a:solidFill>
                <a:schemeClr val="dk1"/>
              </a:solidFill>
              <a:latin typeface="Twentieth Century"/>
              <a:ea typeface="Twentieth Century"/>
              <a:cs typeface="Twentieth Century"/>
              <a:sym typeface="Twentieth Century"/>
            </a:endParaRPr>
          </a:p>
        </p:txBody>
      </p:sp>
      <p:sp>
        <p:nvSpPr>
          <p:cNvPr id="266" name="Google Shape;266;p23"/>
          <p:cNvSpPr/>
          <p:nvPr/>
        </p:nvSpPr>
        <p:spPr>
          <a:xfrm>
            <a:off x="5852650" y="1730600"/>
            <a:ext cx="270300" cy="240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Twentieth Century"/>
              <a:buNone/>
            </a:pPr>
            <a:endParaRPr sz="1800" b="0" i="0" u="none" strike="noStrike" cap="none">
              <a:solidFill>
                <a:schemeClr val="dk1"/>
              </a:solidFill>
              <a:latin typeface="Twentieth Century"/>
              <a:ea typeface="Twentieth Century"/>
              <a:cs typeface="Twentieth Century"/>
              <a:sym typeface="Twentieth Century"/>
            </a:endParaRPr>
          </a:p>
        </p:txBody>
      </p:sp>
      <p:sp>
        <p:nvSpPr>
          <p:cNvPr id="267" name="Google Shape;267;p23"/>
          <p:cNvSpPr/>
          <p:nvPr/>
        </p:nvSpPr>
        <p:spPr>
          <a:xfrm rot="5400000">
            <a:off x="6967375" y="2528681"/>
            <a:ext cx="270300" cy="240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Twentieth Century"/>
              <a:buNone/>
            </a:pPr>
            <a:endParaRPr sz="1800" b="0" i="0" u="none" strike="noStrike" cap="none">
              <a:solidFill>
                <a:schemeClr val="dk1"/>
              </a:solidFill>
              <a:latin typeface="Twentieth Century"/>
              <a:ea typeface="Twentieth Century"/>
              <a:cs typeface="Twentieth Century"/>
              <a:sym typeface="Twentieth Century"/>
            </a:endParaRPr>
          </a:p>
        </p:txBody>
      </p:sp>
      <p:sp>
        <p:nvSpPr>
          <p:cNvPr id="268" name="Google Shape;268;p23"/>
          <p:cNvSpPr/>
          <p:nvPr/>
        </p:nvSpPr>
        <p:spPr>
          <a:xfrm rot="-10796185">
            <a:off x="5941469" y="3242377"/>
            <a:ext cx="270300" cy="240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lt1"/>
              </a:buClr>
              <a:buSzPts val="1800"/>
              <a:buFont typeface="Twentieth Century"/>
              <a:buNone/>
            </a:pPr>
            <a:endParaRPr sz="1800" b="0" i="0" u="none" strike="noStrike" cap="none">
              <a:solidFill>
                <a:schemeClr val="dk1"/>
              </a:solidFill>
              <a:latin typeface="Twentieth Century"/>
              <a:ea typeface="Twentieth Century"/>
              <a:cs typeface="Twentieth Century"/>
              <a:sym typeface="Twentieth Centur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SOFTWARES USED</a:t>
            </a:r>
            <a:endParaRPr>
              <a:solidFill>
                <a:schemeClr val="dk1"/>
              </a:solidFill>
            </a:endParaRPr>
          </a:p>
        </p:txBody>
      </p:sp>
      <p:sp>
        <p:nvSpPr>
          <p:cNvPr id="274" name="Google Shape;274;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Raspbian OS</a:t>
            </a:r>
            <a:endParaRPr/>
          </a:p>
          <a:p>
            <a:pPr marL="457200" lvl="0" indent="0" algn="l" rtl="0">
              <a:spcBef>
                <a:spcPts val="0"/>
              </a:spcBef>
              <a:spcAft>
                <a:spcPts val="0"/>
              </a:spcAft>
              <a:buNone/>
            </a:pPr>
            <a:endParaRPr/>
          </a:p>
          <a:p>
            <a:pPr marL="457200" lvl="0" indent="-342900" algn="l" rtl="0">
              <a:spcBef>
                <a:spcPts val="0"/>
              </a:spcBef>
              <a:spcAft>
                <a:spcPts val="0"/>
              </a:spcAft>
              <a:buSzPts val="1800"/>
              <a:buChar char="❖"/>
            </a:pPr>
            <a:r>
              <a:rPr lang="en"/>
              <a:t>Proteus</a:t>
            </a:r>
            <a:endParaRPr/>
          </a:p>
          <a:p>
            <a:pPr marL="457200" lvl="0" indent="0" algn="l" rtl="0">
              <a:spcBef>
                <a:spcPts val="0"/>
              </a:spcBef>
              <a:spcAft>
                <a:spcPts val="0"/>
              </a:spcAft>
              <a:buNone/>
            </a:pPr>
            <a:endParaRPr/>
          </a:p>
          <a:p>
            <a:pPr marL="457200" lvl="0" indent="-342900" algn="l" rtl="0">
              <a:spcBef>
                <a:spcPts val="0"/>
              </a:spcBef>
              <a:spcAft>
                <a:spcPts val="0"/>
              </a:spcAft>
              <a:buSzPts val="1800"/>
              <a:buChar char="❖"/>
            </a:pPr>
            <a:r>
              <a:rPr lang="en"/>
              <a:t>Arduino IDE</a:t>
            </a:r>
            <a:endParaRPr/>
          </a:p>
          <a:p>
            <a:pPr marL="457200" lvl="0" indent="0" algn="l" rtl="0">
              <a:spcBef>
                <a:spcPts val="0"/>
              </a:spcBef>
              <a:spcAft>
                <a:spcPts val="0"/>
              </a:spcAft>
              <a:buNone/>
            </a:pPr>
            <a:endParaRPr/>
          </a:p>
          <a:p>
            <a:pPr marL="457200" lvl="0" indent="-342900" algn="l" rtl="0">
              <a:spcBef>
                <a:spcPts val="0"/>
              </a:spcBef>
              <a:spcAft>
                <a:spcPts val="0"/>
              </a:spcAft>
              <a:buSzPts val="1800"/>
              <a:buChar char="❖"/>
            </a:pPr>
            <a:r>
              <a:rPr lang="en"/>
              <a:t>Spyder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2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Clr>
                <a:schemeClr val="dk1"/>
              </a:buClr>
              <a:buSzPts val="2800"/>
              <a:buFont typeface="Twentieth Century"/>
              <a:buNone/>
            </a:pPr>
            <a:r>
              <a:rPr lang="en">
                <a:solidFill>
                  <a:schemeClr val="dk1"/>
                </a:solidFill>
              </a:rPr>
              <a:t>   TECHNICAL SPECIFICATIONS / COMPONENTS USED</a:t>
            </a:r>
            <a:endParaRPr>
              <a:solidFill>
                <a:schemeClr val="dk1"/>
              </a:solidFill>
            </a:endParaRPr>
          </a:p>
        </p:txBody>
      </p:sp>
      <p:sp>
        <p:nvSpPr>
          <p:cNvPr id="280" name="Google Shape;280;p25"/>
          <p:cNvSpPr txBox="1">
            <a:spLocks noGrp="1"/>
          </p:cNvSpPr>
          <p:nvPr>
            <p:ph type="body" idx="1"/>
          </p:nvPr>
        </p:nvSpPr>
        <p:spPr>
          <a:xfrm>
            <a:off x="311700" y="1060750"/>
            <a:ext cx="8520600" cy="3752700"/>
          </a:xfrm>
          <a:prstGeom prst="rect">
            <a:avLst/>
          </a:prstGeom>
          <a:noFill/>
          <a:ln>
            <a:noFill/>
          </a:ln>
        </p:spPr>
        <p:txBody>
          <a:bodyPr spcFirstLastPara="1" wrap="square" lIns="91425" tIns="91425" rIns="91425" bIns="91425" anchor="t" anchorCtr="0">
            <a:normAutofit/>
          </a:bodyPr>
          <a:lstStyle/>
          <a:p>
            <a:pPr marL="457200" lvl="0" indent="-342900" algn="l" rtl="0">
              <a:lnSpc>
                <a:spcPct val="120000"/>
              </a:lnSpc>
              <a:spcBef>
                <a:spcPts val="0"/>
              </a:spcBef>
              <a:spcAft>
                <a:spcPts val="0"/>
              </a:spcAft>
              <a:buClr>
                <a:srgbClr val="002626"/>
              </a:buClr>
              <a:buSzPts val="1800"/>
              <a:buChar char="●"/>
            </a:pPr>
            <a:r>
              <a:rPr lang="en">
                <a:solidFill>
                  <a:srgbClr val="002626"/>
                </a:solidFill>
              </a:rPr>
              <a:t>Raspberry Pi 4 for Processing</a:t>
            </a:r>
            <a:endParaRPr/>
          </a:p>
          <a:p>
            <a:pPr marL="457200" lvl="0" indent="-342900" algn="l" rtl="0">
              <a:lnSpc>
                <a:spcPct val="120000"/>
              </a:lnSpc>
              <a:spcBef>
                <a:spcPts val="0"/>
              </a:spcBef>
              <a:spcAft>
                <a:spcPts val="0"/>
              </a:spcAft>
              <a:buClr>
                <a:srgbClr val="002626"/>
              </a:buClr>
              <a:buSzPts val="1800"/>
              <a:buChar char="●"/>
            </a:pPr>
            <a:r>
              <a:rPr lang="en">
                <a:solidFill>
                  <a:srgbClr val="002626"/>
                </a:solidFill>
              </a:rPr>
              <a:t>5 MP Pi Camera for enabling vision in the bot</a:t>
            </a:r>
            <a:endParaRPr/>
          </a:p>
          <a:p>
            <a:pPr marL="457200" lvl="0" indent="-342900" algn="l" rtl="0">
              <a:lnSpc>
                <a:spcPct val="120000"/>
              </a:lnSpc>
              <a:spcBef>
                <a:spcPts val="0"/>
              </a:spcBef>
              <a:spcAft>
                <a:spcPts val="0"/>
              </a:spcAft>
              <a:buClr>
                <a:srgbClr val="002626"/>
              </a:buClr>
              <a:buSzPts val="1800"/>
              <a:buChar char="●"/>
            </a:pPr>
            <a:r>
              <a:rPr lang="en">
                <a:solidFill>
                  <a:srgbClr val="002626"/>
                </a:solidFill>
              </a:rPr>
              <a:t>Arduino UNO </a:t>
            </a:r>
            <a:endParaRPr/>
          </a:p>
          <a:p>
            <a:pPr marL="457200" lvl="0" indent="-342900" algn="l" rtl="0">
              <a:lnSpc>
                <a:spcPct val="120000"/>
              </a:lnSpc>
              <a:spcBef>
                <a:spcPts val="0"/>
              </a:spcBef>
              <a:spcAft>
                <a:spcPts val="0"/>
              </a:spcAft>
              <a:buClr>
                <a:srgbClr val="002626"/>
              </a:buClr>
              <a:buSzPts val="1800"/>
              <a:buChar char="●"/>
            </a:pPr>
            <a:r>
              <a:rPr lang="en">
                <a:solidFill>
                  <a:srgbClr val="002626"/>
                </a:solidFill>
              </a:rPr>
              <a:t>HC-SR04 Ultrasonic Sensor</a:t>
            </a:r>
            <a:endParaRPr>
              <a:solidFill>
                <a:srgbClr val="002626"/>
              </a:solidFill>
            </a:endParaRPr>
          </a:p>
          <a:p>
            <a:pPr marL="457200" lvl="0" indent="-342900" algn="l" rtl="0">
              <a:lnSpc>
                <a:spcPct val="120000"/>
              </a:lnSpc>
              <a:spcBef>
                <a:spcPts val="0"/>
              </a:spcBef>
              <a:spcAft>
                <a:spcPts val="0"/>
              </a:spcAft>
              <a:buClr>
                <a:srgbClr val="002626"/>
              </a:buClr>
              <a:buSzPts val="1800"/>
              <a:buChar char="●"/>
            </a:pPr>
            <a:r>
              <a:rPr lang="en">
                <a:solidFill>
                  <a:srgbClr val="002626"/>
                </a:solidFill>
              </a:rPr>
              <a:t>Servo Motor</a:t>
            </a:r>
            <a:endParaRPr>
              <a:solidFill>
                <a:srgbClr val="002626"/>
              </a:solidFill>
            </a:endParaRPr>
          </a:p>
          <a:p>
            <a:pPr marL="457200" lvl="0" indent="-342900" algn="l" rtl="0">
              <a:lnSpc>
                <a:spcPct val="120000"/>
              </a:lnSpc>
              <a:spcBef>
                <a:spcPts val="0"/>
              </a:spcBef>
              <a:spcAft>
                <a:spcPts val="0"/>
              </a:spcAft>
              <a:buClr>
                <a:srgbClr val="002626"/>
              </a:buClr>
              <a:buSzPts val="1800"/>
              <a:buChar char="●"/>
            </a:pPr>
            <a:r>
              <a:rPr lang="en">
                <a:solidFill>
                  <a:srgbClr val="002626"/>
                </a:solidFill>
              </a:rPr>
              <a:t>NodeMCU ESP-8266 Wi-Fi Module</a:t>
            </a:r>
            <a:endParaRPr>
              <a:solidFill>
                <a:srgbClr val="002626"/>
              </a:solidFill>
            </a:endParaRPr>
          </a:p>
          <a:p>
            <a:pPr marL="457200" lvl="0" indent="-342900" algn="l" rtl="0">
              <a:lnSpc>
                <a:spcPct val="120000"/>
              </a:lnSpc>
              <a:spcBef>
                <a:spcPts val="0"/>
              </a:spcBef>
              <a:spcAft>
                <a:spcPts val="0"/>
              </a:spcAft>
              <a:buClr>
                <a:srgbClr val="002626"/>
              </a:buClr>
              <a:buSzPts val="1800"/>
              <a:buChar char="●"/>
            </a:pPr>
            <a:r>
              <a:rPr lang="en">
                <a:solidFill>
                  <a:srgbClr val="002626"/>
                </a:solidFill>
              </a:rPr>
              <a:t>HX-771 Load Cell Amplifier Module</a:t>
            </a:r>
            <a:endParaRPr>
              <a:solidFill>
                <a:srgbClr val="002626"/>
              </a:solidFill>
            </a:endParaRPr>
          </a:p>
          <a:p>
            <a:pPr marL="457200" lvl="0" indent="-342900" algn="l" rtl="0">
              <a:lnSpc>
                <a:spcPct val="120000"/>
              </a:lnSpc>
              <a:spcBef>
                <a:spcPts val="0"/>
              </a:spcBef>
              <a:spcAft>
                <a:spcPts val="0"/>
              </a:spcAft>
              <a:buClr>
                <a:srgbClr val="002626"/>
              </a:buClr>
              <a:buSzPts val="1800"/>
              <a:buChar char="●"/>
            </a:pPr>
            <a:r>
              <a:rPr lang="en">
                <a:solidFill>
                  <a:srgbClr val="002626"/>
                </a:solidFill>
              </a:rPr>
              <a:t>Load Cell</a:t>
            </a:r>
            <a:endParaRPr>
              <a:solidFill>
                <a:srgbClr val="002626"/>
              </a:solidFill>
            </a:endParaRPr>
          </a:p>
          <a:p>
            <a:pPr marL="457200" lvl="0" indent="-342900" algn="l" rtl="0">
              <a:lnSpc>
                <a:spcPct val="120000"/>
              </a:lnSpc>
              <a:spcBef>
                <a:spcPts val="0"/>
              </a:spcBef>
              <a:spcAft>
                <a:spcPts val="0"/>
              </a:spcAft>
              <a:buClr>
                <a:srgbClr val="002626"/>
              </a:buClr>
              <a:buSzPts val="1800"/>
              <a:buChar char="●"/>
            </a:pPr>
            <a:r>
              <a:rPr lang="en">
                <a:solidFill>
                  <a:srgbClr val="002626"/>
                </a:solidFill>
              </a:rPr>
              <a:t>High Torque DC Motors</a:t>
            </a:r>
            <a:endParaRPr/>
          </a:p>
          <a:p>
            <a:pPr marL="457200" lvl="0" indent="-342900" algn="l" rtl="0">
              <a:lnSpc>
                <a:spcPct val="120000"/>
              </a:lnSpc>
              <a:spcBef>
                <a:spcPts val="0"/>
              </a:spcBef>
              <a:spcAft>
                <a:spcPts val="0"/>
              </a:spcAft>
              <a:buClr>
                <a:srgbClr val="002626"/>
              </a:buClr>
              <a:buSzPts val="1800"/>
              <a:buChar char="●"/>
            </a:pPr>
            <a:r>
              <a:rPr lang="en">
                <a:solidFill>
                  <a:srgbClr val="002626"/>
                </a:solidFill>
              </a:rPr>
              <a:t>Chassis for Bot-Platform</a:t>
            </a:r>
            <a:endParaRPr>
              <a:solidFill>
                <a:srgbClr val="002626"/>
              </a:solidFill>
            </a:endParaRPr>
          </a:p>
        </p:txBody>
      </p:sp>
      <p:pic>
        <p:nvPicPr>
          <p:cNvPr id="281" name="Google Shape;281;p25" descr="RASPBERRY PI B+ | Raspberry Pi 1 - Model B+ 512MB RAM | Distrelec Export  Shop"/>
          <p:cNvPicPr preferRelativeResize="0"/>
          <p:nvPr/>
        </p:nvPicPr>
        <p:blipFill rotWithShape="1">
          <a:blip r:embed="rId3">
            <a:alphaModFix/>
          </a:blip>
          <a:srcRect/>
          <a:stretch/>
        </p:blipFill>
        <p:spPr>
          <a:xfrm>
            <a:off x="5503163" y="1212112"/>
            <a:ext cx="3051014" cy="1708568"/>
          </a:xfrm>
          <a:prstGeom prst="rect">
            <a:avLst/>
          </a:prstGeom>
          <a:noFill/>
          <a:ln w="9525" cap="flat" cmpd="sng">
            <a:solidFill>
              <a:schemeClr val="accent1"/>
            </a:solidFill>
            <a:prstDash val="solid"/>
            <a:round/>
            <a:headEnd type="none" w="sm" len="sm"/>
            <a:tailEnd type="none" w="sm" len="sm"/>
          </a:ln>
        </p:spPr>
      </p:pic>
      <p:pic>
        <p:nvPicPr>
          <p:cNvPr id="282" name="Google Shape;282;p25" descr="Buy a Camera Module 2 – Raspberry Pi"/>
          <p:cNvPicPr preferRelativeResize="0"/>
          <p:nvPr/>
        </p:nvPicPr>
        <p:blipFill rotWithShape="1">
          <a:blip r:embed="rId4">
            <a:alphaModFix/>
          </a:blip>
          <a:srcRect/>
          <a:stretch/>
        </p:blipFill>
        <p:spPr>
          <a:xfrm>
            <a:off x="5731001" y="3012398"/>
            <a:ext cx="2701556" cy="1801037"/>
          </a:xfrm>
          <a:prstGeom prst="rect">
            <a:avLst/>
          </a:prstGeom>
          <a:noFill/>
          <a:ln w="9525" cap="flat" cmpd="sng">
            <a:solidFill>
              <a:schemeClr val="accent1"/>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Clr>
                <a:schemeClr val="dk1"/>
              </a:buClr>
              <a:buSzPts val="2800"/>
              <a:buFont typeface="Twentieth Century"/>
              <a:buNone/>
            </a:pPr>
            <a:r>
              <a:rPr lang="en">
                <a:solidFill>
                  <a:schemeClr val="dk1"/>
                </a:solidFill>
              </a:rPr>
              <a:t>   EXPECTED OUTPUT</a:t>
            </a:r>
            <a:endParaRPr>
              <a:solidFill>
                <a:schemeClr val="dk1"/>
              </a:solidFill>
            </a:endParaRPr>
          </a:p>
        </p:txBody>
      </p:sp>
      <p:sp>
        <p:nvSpPr>
          <p:cNvPr id="288" name="Google Shape;288;p26"/>
          <p:cNvSpPr txBox="1">
            <a:spLocks noGrp="1"/>
          </p:cNvSpPr>
          <p:nvPr>
            <p:ph type="body" idx="1"/>
          </p:nvPr>
        </p:nvSpPr>
        <p:spPr>
          <a:xfrm>
            <a:off x="581247" y="1152475"/>
            <a:ext cx="8251052" cy="3334465"/>
          </a:xfrm>
          <a:prstGeom prst="rect">
            <a:avLst/>
          </a:prstGeom>
          <a:noFill/>
          <a:ln>
            <a:noFill/>
          </a:ln>
        </p:spPr>
        <p:txBody>
          <a:bodyPr spcFirstLastPara="1" wrap="square" lIns="91425" tIns="91425" rIns="91425" bIns="91425" anchor="t" anchorCtr="0">
            <a:normAutofit fontScale="92500" lnSpcReduction="10000"/>
          </a:bodyPr>
          <a:lstStyle/>
          <a:p>
            <a:pPr marL="0" lvl="0" indent="0" algn="l" rtl="0">
              <a:lnSpc>
                <a:spcPct val="120000"/>
              </a:lnSpc>
              <a:spcBef>
                <a:spcPts val="0"/>
              </a:spcBef>
              <a:spcAft>
                <a:spcPts val="0"/>
              </a:spcAft>
              <a:buClr>
                <a:srgbClr val="002626"/>
              </a:buClr>
              <a:buSzPct val="108108"/>
              <a:buNone/>
            </a:pPr>
            <a:r>
              <a:rPr lang="en">
                <a:solidFill>
                  <a:srgbClr val="002626"/>
                </a:solidFill>
              </a:rPr>
              <a:t>Our robot will ensure the timely submission of issued books from the library and reduce the workload of the library. Moreover, it will also save the time and energy of students in the process. </a:t>
            </a:r>
            <a:endParaRPr>
              <a:solidFill>
                <a:srgbClr val="002626"/>
              </a:solidFill>
            </a:endParaRPr>
          </a:p>
          <a:p>
            <a:pPr marL="0" lvl="0" indent="0" algn="l" rtl="0">
              <a:lnSpc>
                <a:spcPct val="120000"/>
              </a:lnSpc>
              <a:spcBef>
                <a:spcPts val="1200"/>
              </a:spcBef>
              <a:spcAft>
                <a:spcPts val="0"/>
              </a:spcAft>
              <a:buClr>
                <a:srgbClr val="002626"/>
              </a:buClr>
              <a:buSzPct val="108108"/>
              <a:buNone/>
            </a:pPr>
            <a:r>
              <a:rPr lang="en">
                <a:solidFill>
                  <a:srgbClr val="002626"/>
                </a:solidFill>
              </a:rPr>
              <a:t>It will be enabled with a </a:t>
            </a:r>
            <a:r>
              <a:rPr lang="en">
                <a:solidFill>
                  <a:srgbClr val="F2F2F2"/>
                </a:solidFill>
              </a:rPr>
              <a:t>barcode scanner to ensure the correct submission of books </a:t>
            </a:r>
            <a:r>
              <a:rPr lang="en">
                <a:solidFill>
                  <a:srgbClr val="002626"/>
                </a:solidFill>
              </a:rPr>
              <a:t>and will also have a QR code scanner which will scan an unique </a:t>
            </a:r>
            <a:r>
              <a:rPr lang="en">
                <a:solidFill>
                  <a:srgbClr val="F2F2F2"/>
                </a:solidFill>
              </a:rPr>
              <a:t>QR code provided to every student to verify the student</a:t>
            </a:r>
            <a:r>
              <a:rPr lang="en">
                <a:solidFill>
                  <a:srgbClr val="002626"/>
                </a:solidFill>
              </a:rPr>
              <a:t>. After submission it will store the submission information in database.</a:t>
            </a:r>
            <a:endParaRPr>
              <a:solidFill>
                <a:srgbClr val="002626"/>
              </a:solidFill>
            </a:endParaRPr>
          </a:p>
          <a:p>
            <a:pPr marL="0" lvl="0" indent="0" algn="l" rtl="0">
              <a:lnSpc>
                <a:spcPct val="120000"/>
              </a:lnSpc>
              <a:spcBef>
                <a:spcPts val="1200"/>
              </a:spcBef>
              <a:spcAft>
                <a:spcPts val="1200"/>
              </a:spcAft>
              <a:buClr>
                <a:srgbClr val="002626"/>
              </a:buClr>
              <a:buSzPct val="108108"/>
              <a:buNone/>
            </a:pPr>
            <a:r>
              <a:rPr lang="en">
                <a:solidFill>
                  <a:srgbClr val="002626"/>
                </a:solidFill>
              </a:rPr>
              <a:t>After the inventory of the robot gets filled up, the staff members can remotely drive the robot to the library to submit the books. To make the driving easier</a:t>
            </a:r>
            <a:r>
              <a:rPr lang="en">
                <a:solidFill>
                  <a:schemeClr val="dk1"/>
                </a:solidFill>
              </a:rPr>
              <a:t>,</a:t>
            </a:r>
            <a:r>
              <a:rPr lang="en">
                <a:solidFill>
                  <a:srgbClr val="F2F2F2"/>
                </a:solidFill>
              </a:rPr>
              <a:t> the robot will be enabled with Ultrasonic sensors and real-time video tracking systems.</a:t>
            </a:r>
            <a:endParaRPr>
              <a:solidFill>
                <a:srgbClr val="F2F2F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90000"/>
              </a:lnSpc>
              <a:spcBef>
                <a:spcPts val="0"/>
              </a:spcBef>
              <a:spcAft>
                <a:spcPts val="0"/>
              </a:spcAft>
              <a:buClr>
                <a:schemeClr val="dk1"/>
              </a:buClr>
              <a:buSzPts val="2800"/>
              <a:buFont typeface="Twentieth Century"/>
              <a:buNone/>
            </a:pPr>
            <a:r>
              <a:rPr lang="en">
                <a:solidFill>
                  <a:schemeClr val="dk1"/>
                </a:solidFill>
              </a:rPr>
              <a:t>  References </a:t>
            </a:r>
            <a:endParaRPr>
              <a:solidFill>
                <a:schemeClr val="dk1"/>
              </a:solidFill>
            </a:endParaRPr>
          </a:p>
        </p:txBody>
      </p:sp>
      <p:sp>
        <p:nvSpPr>
          <p:cNvPr id="294" name="Google Shape;294;p2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20000"/>
              </a:lnSpc>
              <a:spcBef>
                <a:spcPts val="0"/>
              </a:spcBef>
              <a:spcAft>
                <a:spcPts val="0"/>
              </a:spcAft>
              <a:buNone/>
            </a:pPr>
            <a:r>
              <a:rPr lang="en">
                <a:solidFill>
                  <a:schemeClr val="dk1"/>
                </a:solidFill>
              </a:rPr>
              <a:t> 1) </a:t>
            </a:r>
            <a:r>
              <a:rPr lang="en" sz="1600">
                <a:solidFill>
                  <a:schemeClr val="dk1"/>
                </a:solidFill>
              </a:rPr>
              <a:t>Wireless remote control of a mobile robot by Nuri Almali</a:t>
            </a:r>
            <a:endParaRPr sz="1600">
              <a:solidFill>
                <a:schemeClr val="dk1"/>
              </a:solidFill>
            </a:endParaRPr>
          </a:p>
          <a:p>
            <a:pPr marL="0" lvl="0" indent="0" algn="l" rtl="0">
              <a:lnSpc>
                <a:spcPct val="120000"/>
              </a:lnSpc>
              <a:spcBef>
                <a:spcPts val="0"/>
              </a:spcBef>
              <a:spcAft>
                <a:spcPts val="0"/>
              </a:spcAft>
              <a:buNone/>
            </a:pPr>
            <a:endParaRPr>
              <a:solidFill>
                <a:schemeClr val="dk1"/>
              </a:solidFill>
            </a:endParaRPr>
          </a:p>
          <a:p>
            <a:pPr marL="0" lvl="0" indent="0" algn="l" rtl="0">
              <a:lnSpc>
                <a:spcPct val="120000"/>
              </a:lnSpc>
              <a:spcBef>
                <a:spcPts val="0"/>
              </a:spcBef>
              <a:spcAft>
                <a:spcPts val="0"/>
              </a:spcAft>
              <a:buNone/>
            </a:pPr>
            <a:r>
              <a:rPr lang="en">
                <a:solidFill>
                  <a:schemeClr val="dk1"/>
                </a:solidFill>
              </a:rPr>
              <a:t> 2) </a:t>
            </a:r>
            <a:r>
              <a:rPr lang="en" sz="1300">
                <a:solidFill>
                  <a:schemeClr val="dk1"/>
                </a:solidFill>
                <a:latin typeface="Arial"/>
                <a:ea typeface="Arial"/>
                <a:cs typeface="Arial"/>
                <a:sym typeface="Arial"/>
              </a:rPr>
              <a:t>Nadvornik, J., &amp; Smutny, P. (2014). Remote control robot using Android mobile device. </a:t>
            </a:r>
            <a:r>
              <a:rPr lang="en" sz="1300" i="1">
                <a:solidFill>
                  <a:schemeClr val="dk1"/>
                </a:solidFill>
                <a:latin typeface="Arial"/>
                <a:ea typeface="Arial"/>
                <a:cs typeface="Arial"/>
                <a:sym typeface="Arial"/>
              </a:rPr>
              <a:t>Proceedings of the  </a:t>
            </a:r>
            <a:endParaRPr sz="1300" i="1">
              <a:solidFill>
                <a:schemeClr val="dk1"/>
              </a:solidFill>
              <a:latin typeface="Arial"/>
              <a:ea typeface="Arial"/>
              <a:cs typeface="Arial"/>
              <a:sym typeface="Arial"/>
            </a:endParaRPr>
          </a:p>
          <a:p>
            <a:pPr marL="0" lvl="0" indent="0" algn="l" rtl="0">
              <a:lnSpc>
                <a:spcPct val="120000"/>
              </a:lnSpc>
              <a:spcBef>
                <a:spcPts val="0"/>
              </a:spcBef>
              <a:spcAft>
                <a:spcPts val="0"/>
              </a:spcAft>
              <a:buNone/>
            </a:pPr>
            <a:r>
              <a:rPr lang="en" sz="1300" i="1">
                <a:solidFill>
                  <a:schemeClr val="dk1"/>
                </a:solidFill>
                <a:latin typeface="Arial"/>
                <a:ea typeface="Arial"/>
                <a:cs typeface="Arial"/>
                <a:sym typeface="Arial"/>
              </a:rPr>
              <a:t>       2014 15th International Carpathian Control Conference (ICCC)</a:t>
            </a:r>
            <a:r>
              <a:rPr lang="en" sz="1300">
                <a:solidFill>
                  <a:schemeClr val="dk1"/>
                </a:solidFill>
                <a:latin typeface="Arial"/>
                <a:ea typeface="Arial"/>
                <a:cs typeface="Arial"/>
                <a:sym typeface="Arial"/>
              </a:rPr>
              <a:t>. </a:t>
            </a:r>
            <a:endParaRPr sz="1300">
              <a:solidFill>
                <a:schemeClr val="dk1"/>
              </a:solidFill>
              <a:latin typeface="Arial"/>
              <a:ea typeface="Arial"/>
              <a:cs typeface="Arial"/>
              <a:sym typeface="Arial"/>
            </a:endParaRPr>
          </a:p>
          <a:p>
            <a:pPr marL="0" lvl="0" indent="0" algn="l" rtl="0">
              <a:lnSpc>
                <a:spcPct val="120000"/>
              </a:lnSpc>
              <a:spcBef>
                <a:spcPts val="0"/>
              </a:spcBef>
              <a:spcAft>
                <a:spcPts val="0"/>
              </a:spcAft>
              <a:buNone/>
            </a:pPr>
            <a:r>
              <a:rPr lang="en" sz="1300">
                <a:solidFill>
                  <a:schemeClr val="dk1"/>
                </a:solidFill>
                <a:latin typeface="Arial"/>
                <a:ea typeface="Arial"/>
                <a:cs typeface="Arial"/>
                <a:sym typeface="Arial"/>
              </a:rPr>
              <a:t>       Published. https://doi.org/10.1109/carpathiancc.2014.6843630</a:t>
            </a:r>
            <a:endParaRPr sz="1300">
              <a:solidFill>
                <a:schemeClr val="dk1"/>
              </a:solidFill>
              <a:latin typeface="Arial"/>
              <a:ea typeface="Arial"/>
              <a:cs typeface="Arial"/>
              <a:sym typeface="Arial"/>
            </a:endParaRPr>
          </a:p>
          <a:p>
            <a:pPr marL="0" lvl="0" indent="0" algn="l" rtl="0">
              <a:lnSpc>
                <a:spcPct val="120000"/>
              </a:lnSpc>
              <a:spcBef>
                <a:spcPts val="0"/>
              </a:spcBef>
              <a:spcAft>
                <a:spcPts val="0"/>
              </a:spcAft>
              <a:buNone/>
            </a:pPr>
            <a:endParaRPr sz="1900">
              <a:solidFill>
                <a:schemeClr val="dk1"/>
              </a:solidFill>
            </a:endParaRPr>
          </a:p>
          <a:p>
            <a:pPr marL="114300" lvl="0" indent="0" algn="l" rtl="0">
              <a:lnSpc>
                <a:spcPct val="120000"/>
              </a:lnSpc>
              <a:spcBef>
                <a:spcPts val="0"/>
              </a:spcBef>
              <a:spcAft>
                <a:spcPts val="0"/>
              </a:spcAft>
              <a:buClr>
                <a:schemeClr val="lt1"/>
              </a:buClr>
              <a:buSzPts val="1800"/>
              <a:buNone/>
            </a:pPr>
            <a:endParaRPr>
              <a:solidFill>
                <a:schemeClr val="dk1"/>
              </a:solidFill>
            </a:endParaRPr>
          </a:p>
          <a:p>
            <a:pPr marL="114300" lvl="0" indent="0" algn="l" rtl="0">
              <a:lnSpc>
                <a:spcPct val="120000"/>
              </a:lnSpc>
              <a:spcBef>
                <a:spcPts val="0"/>
              </a:spcBef>
              <a:spcAft>
                <a:spcPts val="0"/>
              </a:spcAft>
              <a:buClr>
                <a:schemeClr val="lt1"/>
              </a:buClr>
              <a:buSzPts val="1800"/>
              <a:buNone/>
            </a:pPr>
            <a:endParaRPr>
              <a:solidFill>
                <a:schemeClr val="dk1"/>
              </a:solidFill>
            </a:endParaRPr>
          </a:p>
          <a:p>
            <a:pPr marL="457200" lvl="0" indent="-228600" algn="l" rtl="0">
              <a:lnSpc>
                <a:spcPct val="120000"/>
              </a:lnSpc>
              <a:spcBef>
                <a:spcPts val="0"/>
              </a:spcBef>
              <a:spcAft>
                <a:spcPts val="0"/>
              </a:spcAft>
              <a:buClr>
                <a:schemeClr val="lt1"/>
              </a:buClr>
              <a:buSzPts val="1800"/>
              <a:buNone/>
            </a:pP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0"/>
          <p:cNvSpPr txBox="1">
            <a:spLocks noGrp="1"/>
          </p:cNvSpPr>
          <p:nvPr>
            <p:ph type="ctrTitle"/>
          </p:nvPr>
        </p:nvSpPr>
        <p:spPr>
          <a:xfrm>
            <a:off x="311708" y="622475"/>
            <a:ext cx="8520600" cy="1092911"/>
          </a:xfrm>
          <a:prstGeom prst="rect">
            <a:avLst/>
          </a:prstGeom>
          <a:noFill/>
          <a:ln>
            <a:noFill/>
          </a:ln>
        </p:spPr>
        <p:txBody>
          <a:bodyPr spcFirstLastPara="1" wrap="square" lIns="91425" tIns="91425" rIns="91425" bIns="91425" anchor="b" anchorCtr="0">
            <a:normAutofit/>
          </a:bodyPr>
          <a:lstStyle/>
          <a:p>
            <a:pPr marL="0" marR="0" lvl="0" indent="0" algn="ctr" rtl="0">
              <a:lnSpc>
                <a:spcPct val="90000"/>
              </a:lnSpc>
              <a:spcBef>
                <a:spcPts val="0"/>
              </a:spcBef>
              <a:spcAft>
                <a:spcPts val="0"/>
              </a:spcAft>
              <a:buClr>
                <a:srgbClr val="0C0C0C"/>
              </a:buClr>
              <a:buSzPts val="3600"/>
              <a:buFont typeface="Roboto"/>
              <a:buNone/>
            </a:pPr>
            <a:r>
              <a:rPr lang="en" b="1" dirty="0">
                <a:solidFill>
                  <a:srgbClr val="0C0C0C"/>
                </a:solidFill>
                <a:latin typeface="Roboto"/>
                <a:ea typeface="Roboto"/>
                <a:cs typeface="Roboto"/>
                <a:sym typeface="Roboto"/>
              </a:rPr>
              <a:t>        IOT-BOT FOR BOOK MANAGEMENT</a:t>
            </a:r>
            <a:endParaRPr b="1" dirty="0">
              <a:solidFill>
                <a:srgbClr val="0C0C0C"/>
              </a:solidFill>
              <a:latin typeface="Roboto"/>
              <a:ea typeface="Roboto"/>
              <a:cs typeface="Roboto"/>
              <a:sym typeface="Roboto"/>
            </a:endParaRPr>
          </a:p>
        </p:txBody>
      </p:sp>
      <p:sp>
        <p:nvSpPr>
          <p:cNvPr id="239" name="Google Shape;239;p20"/>
          <p:cNvSpPr txBox="1">
            <a:spLocks noGrp="1"/>
          </p:cNvSpPr>
          <p:nvPr>
            <p:ph type="subTitle" idx="1"/>
          </p:nvPr>
        </p:nvSpPr>
        <p:spPr>
          <a:xfrm>
            <a:off x="311700" y="2126512"/>
            <a:ext cx="8520600" cy="2394513"/>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rmAutofit/>
          </a:bodyPr>
          <a:lstStyle/>
          <a:p>
            <a:pPr marL="0" lvl="0" indent="0" algn="ctr" rtl="0">
              <a:lnSpc>
                <a:spcPct val="120000"/>
              </a:lnSpc>
              <a:spcBef>
                <a:spcPts val="0"/>
              </a:spcBef>
              <a:spcAft>
                <a:spcPts val="0"/>
              </a:spcAft>
              <a:buClr>
                <a:srgbClr val="002626"/>
              </a:buClr>
              <a:buSzPts val="2500"/>
              <a:buNone/>
            </a:pPr>
            <a:r>
              <a:rPr lang="en" sz="2000" b="1" dirty="0">
                <a:solidFill>
                  <a:srgbClr val="666666"/>
                </a:solidFill>
                <a:latin typeface="Roboto"/>
                <a:ea typeface="Roboto"/>
                <a:cs typeface="Roboto"/>
                <a:sym typeface="Roboto"/>
              </a:rPr>
              <a:t>Submitted by:</a:t>
            </a:r>
            <a:endParaRPr sz="2000" b="1" dirty="0">
              <a:solidFill>
                <a:srgbClr val="666666"/>
              </a:solidFill>
              <a:latin typeface="Roboto"/>
              <a:ea typeface="Roboto"/>
              <a:cs typeface="Roboto"/>
              <a:sym typeface="Roboto"/>
            </a:endParaRPr>
          </a:p>
          <a:p>
            <a:pPr marL="0" lvl="0" indent="0" algn="ctr" rtl="0">
              <a:lnSpc>
                <a:spcPct val="120000"/>
              </a:lnSpc>
              <a:spcBef>
                <a:spcPts val="0"/>
              </a:spcBef>
              <a:spcAft>
                <a:spcPts val="0"/>
              </a:spcAft>
              <a:buClr>
                <a:srgbClr val="002626"/>
              </a:buClr>
              <a:buSzPts val="2500"/>
              <a:buNone/>
            </a:pPr>
            <a:r>
              <a:rPr lang="en" sz="2000" b="1" dirty="0">
                <a:solidFill>
                  <a:srgbClr val="002626"/>
                </a:solidFill>
                <a:latin typeface="Roboto"/>
                <a:ea typeface="Roboto"/>
                <a:cs typeface="Roboto"/>
                <a:sym typeface="Roboto"/>
              </a:rPr>
              <a:t>SOUVIK DATTA (19BEE1213)</a:t>
            </a:r>
            <a:endParaRPr dirty="0"/>
          </a:p>
          <a:p>
            <a:pPr marL="0" lvl="0" indent="0" algn="ctr" rtl="0">
              <a:lnSpc>
                <a:spcPct val="120000"/>
              </a:lnSpc>
              <a:spcBef>
                <a:spcPts val="0"/>
              </a:spcBef>
              <a:spcAft>
                <a:spcPts val="0"/>
              </a:spcAft>
              <a:buClr>
                <a:srgbClr val="002626"/>
              </a:buClr>
              <a:buSzPts val="2500"/>
              <a:buNone/>
            </a:pPr>
            <a:r>
              <a:rPr lang="en" sz="2000" b="1" dirty="0">
                <a:solidFill>
                  <a:srgbClr val="002626"/>
                </a:solidFill>
                <a:latin typeface="Roboto"/>
                <a:ea typeface="Roboto"/>
                <a:cs typeface="Roboto"/>
                <a:sym typeface="Roboto"/>
              </a:rPr>
              <a:t>MANGOLIK KUNDU (19BEE1101)</a:t>
            </a:r>
            <a:endParaRPr dirty="0"/>
          </a:p>
          <a:p>
            <a:pPr marL="0" lvl="0" indent="0" algn="ctr" rtl="0">
              <a:lnSpc>
                <a:spcPct val="120000"/>
              </a:lnSpc>
              <a:spcBef>
                <a:spcPts val="750"/>
              </a:spcBef>
              <a:spcAft>
                <a:spcPts val="0"/>
              </a:spcAft>
              <a:buClr>
                <a:srgbClr val="F2F2F2"/>
              </a:buClr>
              <a:buSzPts val="2500"/>
              <a:buNone/>
            </a:pPr>
            <a:r>
              <a:rPr lang="en" sz="2000" b="1" dirty="0">
                <a:solidFill>
                  <a:srgbClr val="F2F2F2"/>
                </a:solidFill>
                <a:latin typeface="Roboto"/>
                <a:ea typeface="Roboto"/>
                <a:cs typeface="Roboto"/>
                <a:sym typeface="Roboto"/>
              </a:rPr>
              <a:t>Embedded Systems Design (EEE 4020)</a:t>
            </a:r>
            <a:endParaRPr dirty="0"/>
          </a:p>
          <a:p>
            <a:pPr marL="0" lvl="0" indent="0" algn="ctr" rtl="0">
              <a:lnSpc>
                <a:spcPct val="120000"/>
              </a:lnSpc>
              <a:spcBef>
                <a:spcPts val="0"/>
              </a:spcBef>
              <a:spcAft>
                <a:spcPts val="0"/>
              </a:spcAft>
              <a:buClr>
                <a:srgbClr val="F2F2F2"/>
              </a:buClr>
              <a:buSzPts val="2500"/>
              <a:buNone/>
            </a:pPr>
            <a:r>
              <a:rPr lang="en" sz="2000" b="1" dirty="0">
                <a:solidFill>
                  <a:srgbClr val="F2F2F2"/>
                </a:solidFill>
                <a:latin typeface="Roboto"/>
                <a:ea typeface="Roboto"/>
                <a:cs typeface="Roboto"/>
                <a:sym typeface="Roboto"/>
              </a:rPr>
              <a:t>REVIEW - 3</a:t>
            </a:r>
            <a:endParaRPr sz="2000" b="1" dirty="0">
              <a:solidFill>
                <a:srgbClr val="F2F2F2"/>
              </a:solidFill>
              <a:latin typeface="Roboto"/>
              <a:ea typeface="Roboto"/>
              <a:cs typeface="Roboto"/>
              <a:sym typeface="Roboto"/>
            </a:endParaRPr>
          </a:p>
        </p:txBody>
      </p:sp>
    </p:spTree>
    <p:extLst>
      <p:ext uri="{BB962C8B-B14F-4D97-AF65-F5344CB8AC3E}">
        <p14:creationId xmlns:p14="http://schemas.microsoft.com/office/powerpoint/2010/main" val="2305513489"/>
      </p:ext>
    </p:extLst>
  </p:cSld>
  <p:clrMapOvr>
    <a:masterClrMapping/>
  </p:clrMapOvr>
</p:sld>
</file>

<file path=ppt/theme/theme1.xml><?xml version="1.0" encoding="utf-8"?>
<a:theme xmlns:a="http://schemas.openxmlformats.org/drawingml/2006/main"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904</Words>
  <Application>Microsoft Office PowerPoint</Application>
  <PresentationFormat>On-screen Show (16:9)</PresentationFormat>
  <Paragraphs>107</Paragraphs>
  <Slides>20</Slides>
  <Notes>20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Roboto</vt:lpstr>
      <vt:lpstr>Arial</vt:lpstr>
      <vt:lpstr>Twentieth Century</vt:lpstr>
      <vt:lpstr>Times New Roman</vt:lpstr>
      <vt:lpstr>Circuit</vt:lpstr>
      <vt:lpstr>        IOT-BOT FOR BOOK MANAGEMENT</vt:lpstr>
      <vt:lpstr>   OBJECTIVES OF THE PROJECT</vt:lpstr>
      <vt:lpstr>   ABSTRACT OF THE PROJECT</vt:lpstr>
      <vt:lpstr>   BLOCK DIAGRAM</vt:lpstr>
      <vt:lpstr>SOFTWARES USED</vt:lpstr>
      <vt:lpstr>   TECHNICAL SPECIFICATIONS / COMPONENTS USED</vt:lpstr>
      <vt:lpstr>   EXPECTED OUTPUT</vt:lpstr>
      <vt:lpstr>  References </vt:lpstr>
      <vt:lpstr>        IOT-BOT FOR BOOK MANAGEMENT</vt:lpstr>
      <vt:lpstr>REVIEW – III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t:lpstr>
      <vt:lpst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IOT-BOT FOR BOOK MANAGEMENT</dc:title>
  <dc:creator>Souvik Datta</dc:creator>
  <cp:lastModifiedBy>Souvik Datta</cp:lastModifiedBy>
  <cp:revision>4</cp:revision>
  <dcterms:modified xsi:type="dcterms:W3CDTF">2021-12-03T03:55:17Z</dcterms:modified>
</cp:coreProperties>
</file>